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226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234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238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223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235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2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231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230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23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220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229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24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32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22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221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236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233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27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222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237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87" r:id="rId4"/>
    <p:sldMasterId id="2147483888" r:id="rId5"/>
    <p:sldMasterId id="2147483889" r:id="rId6"/>
    <p:sldMasterId id="2147483890" r:id="rId7"/>
    <p:sldMasterId id="2147483891" r:id="rId8"/>
    <p:sldMasterId id="2147483892" r:id="rId9"/>
    <p:sldMasterId id="2147483893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</p:sldIdLst>
  <p:sldSz cy="5143500" cx="9144000"/>
  <p:notesSz cx="6858000" cy="9144000"/>
  <p:embeddedFontLst>
    <p:embeddedFont>
      <p:font typeface="Figtree"/>
      <p:regular r:id="rId27"/>
      <p:bold r:id="rId28"/>
      <p:italic r:id="rId29"/>
      <p:boldItalic r:id="rId30"/>
    </p:embeddedFont>
    <p:embeddedFont>
      <p:font typeface="Figtree ExtraBold"/>
      <p:bold r:id="rId31"/>
      <p:boldItalic r:id="rId32"/>
    </p:embeddedFont>
    <p:embeddedFont>
      <p:font typeface="Staatliches"/>
      <p:regular r:id="rId33"/>
    </p:embeddedFont>
    <p:embeddedFont>
      <p:font typeface="Chakra Petch Medium"/>
      <p:regular r:id="rId34"/>
      <p:bold r:id="rId35"/>
      <p:italic r:id="rId36"/>
      <p:boldItalic r:id="rId37"/>
    </p:embeddedFont>
    <p:embeddedFont>
      <p:font typeface="Lexend Light"/>
      <p:regular r:id="rId38"/>
      <p:bold r:id="rId39"/>
    </p:embeddedFont>
    <p:embeddedFont>
      <p:font typeface="Inter"/>
      <p:regular r:id="rId40"/>
      <p:bold r:id="rId41"/>
      <p:italic r:id="rId42"/>
      <p:boldItalic r:id="rId43"/>
    </p:embeddedFont>
    <p:embeddedFont>
      <p:font typeface="Figtree SemiBold"/>
      <p:regular r:id="rId44"/>
      <p:bold r:id="rId45"/>
      <p:italic r:id="rId46"/>
      <p:boldItalic r:id="rId47"/>
    </p:embeddedFont>
    <p:embeddedFont>
      <p:font typeface="Chakra Petch SemiBold"/>
      <p:regular r:id="rId48"/>
      <p:bold r:id="rId49"/>
      <p:italic r:id="rId50"/>
      <p:boldItalic r:id="rId51"/>
    </p:embeddedFont>
    <p:embeddedFont>
      <p:font typeface="Lexend"/>
      <p:regular r:id="rId52"/>
      <p:bold r:id="rId53"/>
    </p:embeddedFont>
    <p:embeddedFont>
      <p:font typeface="Archivo"/>
      <p:regular r:id="rId54"/>
      <p:bold r:id="rId55"/>
      <p:italic r:id="rId56"/>
      <p:boldItalic r:id="rId57"/>
    </p:embeddedFont>
    <p:embeddedFont>
      <p:font typeface="Archivo SemiBold"/>
      <p:regular r:id="rId58"/>
      <p:bold r:id="rId59"/>
      <p:italic r:id="rId60"/>
      <p:boldItalic r:id="rId61"/>
    </p:embeddedFont>
    <p:embeddedFont>
      <p:font typeface="Spline Sans"/>
      <p:regular r:id="rId62"/>
      <p:bold r:id="rId63"/>
    </p:embeddedFont>
    <p:embeddedFont>
      <p:font typeface="IBM Plex Sans"/>
      <p:regular r:id="rId64"/>
      <p:bold r:id="rId65"/>
      <p:italic r:id="rId66"/>
      <p:boldItalic r:id="rId67"/>
    </p:embeddedFont>
    <p:embeddedFont>
      <p:font typeface="DM Sans Medium"/>
      <p:regular r:id="rId68"/>
      <p:bold r:id="rId69"/>
      <p:italic r:id="rId70"/>
      <p:boldItalic r:id="rId71"/>
    </p:embeddedFont>
    <p:embeddedFont>
      <p:font typeface="Roboto"/>
      <p:regular r:id="rId72"/>
      <p:bold r:id="rId73"/>
      <p:italic r:id="rId74"/>
      <p:boldItalic r:id="rId75"/>
    </p:embeddedFont>
    <p:embeddedFont>
      <p:font typeface="Inter SemiBold"/>
      <p:regular r:id="rId76"/>
      <p:bold r:id="rId77"/>
      <p:italic r:id="rId78"/>
      <p:boldItalic r:id="rId79"/>
    </p:embeddedFont>
    <p:embeddedFont>
      <p:font typeface="Inter Light"/>
      <p:regular r:id="rId80"/>
      <p:bold r:id="rId81"/>
      <p:italic r:id="rId82"/>
      <p:boldItalic r:id="rId83"/>
    </p:embeddedFont>
    <p:embeddedFont>
      <p:font typeface="IBM Plex Sans Light"/>
      <p:regular r:id="rId84"/>
      <p:bold r:id="rId85"/>
      <p:italic r:id="rId86"/>
      <p:boldItalic r:id="rId87"/>
    </p:embeddedFont>
    <p:embeddedFont>
      <p:font typeface="Archivo Medium"/>
      <p:regular r:id="rId88"/>
      <p:bold r:id="rId89"/>
      <p:italic r:id="rId90"/>
      <p:boldItalic r:id="rId91"/>
    </p:embeddedFont>
    <p:embeddedFont>
      <p:font typeface="DM Sans"/>
      <p:regular r:id="rId92"/>
      <p:bold r:id="rId93"/>
      <p:italic r:id="rId94"/>
      <p:boldItalic r:id="rId9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regular.fntdata"/><Relationship Id="rId84" Type="http://schemas.openxmlformats.org/officeDocument/2006/relationships/font" Target="fonts/IBMPlexSansLight-regular.fntdata"/><Relationship Id="rId83" Type="http://schemas.openxmlformats.org/officeDocument/2006/relationships/font" Target="fonts/InterLight-boldItalic.fntdata"/><Relationship Id="rId42" Type="http://schemas.openxmlformats.org/officeDocument/2006/relationships/font" Target="fonts/Inter-italic.fntdata"/><Relationship Id="rId86" Type="http://schemas.openxmlformats.org/officeDocument/2006/relationships/font" Target="fonts/IBMPlexSansLight-italic.fntdata"/><Relationship Id="rId41" Type="http://schemas.openxmlformats.org/officeDocument/2006/relationships/font" Target="fonts/Inter-bold.fntdata"/><Relationship Id="rId85" Type="http://schemas.openxmlformats.org/officeDocument/2006/relationships/font" Target="fonts/IBMPlexSansLight-bold.fntdata"/><Relationship Id="rId44" Type="http://schemas.openxmlformats.org/officeDocument/2006/relationships/font" Target="fonts/FigtreeSemiBold-regular.fntdata"/><Relationship Id="rId88" Type="http://schemas.openxmlformats.org/officeDocument/2006/relationships/font" Target="fonts/ArchivoMedium-regular.fntdata"/><Relationship Id="rId43" Type="http://schemas.openxmlformats.org/officeDocument/2006/relationships/font" Target="fonts/Inter-boldItalic.fntdata"/><Relationship Id="rId87" Type="http://schemas.openxmlformats.org/officeDocument/2006/relationships/font" Target="fonts/IBMPlexSansLight-boldItalic.fntdata"/><Relationship Id="rId46" Type="http://schemas.openxmlformats.org/officeDocument/2006/relationships/font" Target="fonts/FigtreeSemiBold-italic.fntdata"/><Relationship Id="rId45" Type="http://schemas.openxmlformats.org/officeDocument/2006/relationships/font" Target="fonts/FigtreeSemiBold-bold.fntdata"/><Relationship Id="rId89" Type="http://schemas.openxmlformats.org/officeDocument/2006/relationships/font" Target="fonts/ArchivoMedium-bold.fntdata"/><Relationship Id="rId80" Type="http://schemas.openxmlformats.org/officeDocument/2006/relationships/font" Target="fonts/InterLight-regular.fntdata"/><Relationship Id="rId82" Type="http://schemas.openxmlformats.org/officeDocument/2006/relationships/font" Target="fonts/InterLight-italic.fntdata"/><Relationship Id="rId81" Type="http://schemas.openxmlformats.org/officeDocument/2006/relationships/font" Target="fonts/InterLigh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48" Type="http://schemas.openxmlformats.org/officeDocument/2006/relationships/font" Target="fonts/ChakraPetchSemiBold-regular.fntdata"/><Relationship Id="rId47" Type="http://schemas.openxmlformats.org/officeDocument/2006/relationships/font" Target="fonts/FigtreeSemiBold-boldItalic.fntdata"/><Relationship Id="rId49" Type="http://schemas.openxmlformats.org/officeDocument/2006/relationships/font" Target="fonts/ChakraPetchSemiBold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73" Type="http://schemas.openxmlformats.org/officeDocument/2006/relationships/font" Target="fonts/Roboto-bold.fntdata"/><Relationship Id="rId72" Type="http://schemas.openxmlformats.org/officeDocument/2006/relationships/font" Target="fonts/Roboto-regular.fntdata"/><Relationship Id="rId31" Type="http://schemas.openxmlformats.org/officeDocument/2006/relationships/font" Target="fonts/FigtreeExtraBold-bold.fntdata"/><Relationship Id="rId75" Type="http://schemas.openxmlformats.org/officeDocument/2006/relationships/font" Target="fonts/Roboto-boldItalic.fntdata"/><Relationship Id="rId30" Type="http://schemas.openxmlformats.org/officeDocument/2006/relationships/font" Target="fonts/Figtree-boldItalic.fntdata"/><Relationship Id="rId74" Type="http://schemas.openxmlformats.org/officeDocument/2006/relationships/font" Target="fonts/Roboto-italic.fntdata"/><Relationship Id="rId33" Type="http://schemas.openxmlformats.org/officeDocument/2006/relationships/font" Target="fonts/Staatliches-regular.fntdata"/><Relationship Id="rId77" Type="http://schemas.openxmlformats.org/officeDocument/2006/relationships/font" Target="fonts/InterSemiBold-bold.fntdata"/><Relationship Id="rId32" Type="http://schemas.openxmlformats.org/officeDocument/2006/relationships/font" Target="fonts/FigtreeExtraBold-boldItalic.fntdata"/><Relationship Id="rId76" Type="http://schemas.openxmlformats.org/officeDocument/2006/relationships/font" Target="fonts/InterSemiBold-regular.fntdata"/><Relationship Id="rId35" Type="http://schemas.openxmlformats.org/officeDocument/2006/relationships/font" Target="fonts/ChakraPetchMedium-bold.fntdata"/><Relationship Id="rId79" Type="http://schemas.openxmlformats.org/officeDocument/2006/relationships/font" Target="fonts/InterSemiBold-boldItalic.fntdata"/><Relationship Id="rId34" Type="http://schemas.openxmlformats.org/officeDocument/2006/relationships/font" Target="fonts/ChakraPetchMedium-regular.fntdata"/><Relationship Id="rId78" Type="http://schemas.openxmlformats.org/officeDocument/2006/relationships/font" Target="fonts/InterSemiBold-italic.fntdata"/><Relationship Id="rId71" Type="http://schemas.openxmlformats.org/officeDocument/2006/relationships/font" Target="fonts/DMSansMedium-boldItalic.fntdata"/><Relationship Id="rId70" Type="http://schemas.openxmlformats.org/officeDocument/2006/relationships/font" Target="fonts/DMSansMedium-italic.fntdata"/><Relationship Id="rId37" Type="http://schemas.openxmlformats.org/officeDocument/2006/relationships/font" Target="fonts/ChakraPetchMedium-boldItalic.fntdata"/><Relationship Id="rId36" Type="http://schemas.openxmlformats.org/officeDocument/2006/relationships/font" Target="fonts/ChakraPetchMedium-italic.fntdata"/><Relationship Id="rId39" Type="http://schemas.openxmlformats.org/officeDocument/2006/relationships/font" Target="fonts/LexendLight-bold.fntdata"/><Relationship Id="rId38" Type="http://schemas.openxmlformats.org/officeDocument/2006/relationships/font" Target="fonts/LexendLight-regular.fntdata"/><Relationship Id="rId62" Type="http://schemas.openxmlformats.org/officeDocument/2006/relationships/font" Target="fonts/SplineSans-regular.fntdata"/><Relationship Id="rId61" Type="http://schemas.openxmlformats.org/officeDocument/2006/relationships/font" Target="fonts/ArchivoSemiBold-boldItalic.fntdata"/><Relationship Id="rId20" Type="http://schemas.openxmlformats.org/officeDocument/2006/relationships/slide" Target="slides/slide9.xml"/><Relationship Id="rId64" Type="http://schemas.openxmlformats.org/officeDocument/2006/relationships/font" Target="fonts/IBMPlexSans-regular.fntdata"/><Relationship Id="rId63" Type="http://schemas.openxmlformats.org/officeDocument/2006/relationships/font" Target="fonts/SplineSans-bold.fntdata"/><Relationship Id="rId22" Type="http://schemas.openxmlformats.org/officeDocument/2006/relationships/slide" Target="slides/slide11.xml"/><Relationship Id="rId66" Type="http://schemas.openxmlformats.org/officeDocument/2006/relationships/font" Target="fonts/IBMPlexSans-italic.fntdata"/><Relationship Id="rId21" Type="http://schemas.openxmlformats.org/officeDocument/2006/relationships/slide" Target="slides/slide10.xml"/><Relationship Id="rId65" Type="http://schemas.openxmlformats.org/officeDocument/2006/relationships/font" Target="fonts/IBMPlexSans-bold.fntdata"/><Relationship Id="rId24" Type="http://schemas.openxmlformats.org/officeDocument/2006/relationships/slide" Target="slides/slide13.xml"/><Relationship Id="rId68" Type="http://schemas.openxmlformats.org/officeDocument/2006/relationships/font" Target="fonts/DMSansMedium-regular.fntdata"/><Relationship Id="rId23" Type="http://schemas.openxmlformats.org/officeDocument/2006/relationships/slide" Target="slides/slide12.xml"/><Relationship Id="rId67" Type="http://schemas.openxmlformats.org/officeDocument/2006/relationships/font" Target="fonts/IBMPlexSans-boldItalic.fntdata"/><Relationship Id="rId60" Type="http://schemas.openxmlformats.org/officeDocument/2006/relationships/font" Target="fonts/ArchivoSemiBold-italic.fntdata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69" Type="http://schemas.openxmlformats.org/officeDocument/2006/relationships/font" Target="fonts/DMSansMedium-bold.fntdata"/><Relationship Id="rId28" Type="http://schemas.openxmlformats.org/officeDocument/2006/relationships/font" Target="fonts/Figtree-bold.fntdata"/><Relationship Id="rId27" Type="http://schemas.openxmlformats.org/officeDocument/2006/relationships/font" Target="fonts/Figtree-regular.fntdata"/><Relationship Id="rId29" Type="http://schemas.openxmlformats.org/officeDocument/2006/relationships/font" Target="fonts/Figtree-italic.fntdata"/><Relationship Id="rId51" Type="http://schemas.openxmlformats.org/officeDocument/2006/relationships/font" Target="fonts/ChakraPetchSemiBold-boldItalic.fntdata"/><Relationship Id="rId95" Type="http://schemas.openxmlformats.org/officeDocument/2006/relationships/font" Target="fonts/DMSans-boldItalic.fntdata"/><Relationship Id="rId50" Type="http://schemas.openxmlformats.org/officeDocument/2006/relationships/font" Target="fonts/ChakraPetchSemiBold-italic.fntdata"/><Relationship Id="rId94" Type="http://schemas.openxmlformats.org/officeDocument/2006/relationships/font" Target="fonts/DMSans-italic.fntdata"/><Relationship Id="rId53" Type="http://schemas.openxmlformats.org/officeDocument/2006/relationships/font" Target="fonts/Lexend-bold.fntdata"/><Relationship Id="rId52" Type="http://schemas.openxmlformats.org/officeDocument/2006/relationships/font" Target="fonts/Lexend-regular.fntdata"/><Relationship Id="rId11" Type="http://schemas.openxmlformats.org/officeDocument/2006/relationships/notesMaster" Target="notesMasters/notesMaster1.xml"/><Relationship Id="rId55" Type="http://schemas.openxmlformats.org/officeDocument/2006/relationships/font" Target="fonts/Archivo-bold.fntdata"/><Relationship Id="rId10" Type="http://schemas.openxmlformats.org/officeDocument/2006/relationships/slideMaster" Target="slideMasters/slideMaster7.xml"/><Relationship Id="rId54" Type="http://schemas.openxmlformats.org/officeDocument/2006/relationships/font" Target="fonts/Archivo-regular.fntdata"/><Relationship Id="rId13" Type="http://schemas.openxmlformats.org/officeDocument/2006/relationships/slide" Target="slides/slide2.xml"/><Relationship Id="rId57" Type="http://schemas.openxmlformats.org/officeDocument/2006/relationships/font" Target="fonts/Archivo-boldItalic.fntdata"/><Relationship Id="rId12" Type="http://schemas.openxmlformats.org/officeDocument/2006/relationships/slide" Target="slides/slide1.xml"/><Relationship Id="rId56" Type="http://schemas.openxmlformats.org/officeDocument/2006/relationships/font" Target="fonts/Archivo-italic.fntdata"/><Relationship Id="rId91" Type="http://schemas.openxmlformats.org/officeDocument/2006/relationships/font" Target="fonts/ArchivoMedium-boldItalic.fntdata"/><Relationship Id="rId90" Type="http://schemas.openxmlformats.org/officeDocument/2006/relationships/font" Target="fonts/ArchivoMedium-italic.fntdata"/><Relationship Id="rId93" Type="http://schemas.openxmlformats.org/officeDocument/2006/relationships/font" Target="fonts/DMSans-bold.fntdata"/><Relationship Id="rId92" Type="http://schemas.openxmlformats.org/officeDocument/2006/relationships/font" Target="fonts/DMSans-regular.fntdata"/><Relationship Id="rId15" Type="http://schemas.openxmlformats.org/officeDocument/2006/relationships/slide" Target="slides/slide4.xml"/><Relationship Id="rId59" Type="http://schemas.openxmlformats.org/officeDocument/2006/relationships/font" Target="fonts/ArchivoSemiBold-bold.fntdata"/><Relationship Id="rId14" Type="http://schemas.openxmlformats.org/officeDocument/2006/relationships/slide" Target="slides/slide3.xml"/><Relationship Id="rId58" Type="http://schemas.openxmlformats.org/officeDocument/2006/relationships/font" Target="fonts/ArchivoSemiBold-regular.fntdata"/><Relationship Id="rId17" Type="http://schemas.openxmlformats.org/officeDocument/2006/relationships/slide" Target="slides/slide6.xml"/><Relationship Id="rId16" Type="http://schemas.openxmlformats.org/officeDocument/2006/relationships/slide" Target="slides/slide5.xml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3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g34239174640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5" name="Google Shape;2445;g34239174640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" name="Google Shape;2516;g34239174640_0_2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7" name="Google Shape;2517;g34239174640_0_2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2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Google Shape;2523;g34239174640_0_2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4" name="Google Shape;2524;g34239174640_0_2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" name="Google Shape;2533;g34239174640_0_2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" name="Google Shape;2534;g34239174640_0_2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1" name="Shape 2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" name="Google Shape;2542;g34239174640_0_3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" name="Google Shape;2543;g34239174640_0_3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Google Shape;2551;g34239174640_0_2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" name="Google Shape;2552;g34239174640_0_2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3" name="Shape 2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" name="Google Shape;2564;g34239174640_0_3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5" name="Google Shape;2565;g34239174640_0_3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" name="Google Shape;2450;g34239174640_0_2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1" name="Google Shape;2451;g34239174640_0_2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8" name="Shape 2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" name="Google Shape;2459;g34239174640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" name="Google Shape;2460;g34239174640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6" name="Shape 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" name="Google Shape;2467;g34239174640_0_2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8" name="Google Shape;2468;g34239174640_0_2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5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Google Shape;2476;g34239174640_0_2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7" name="Google Shape;2477;g34239174640_0_2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3" name="Shape 2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" name="Google Shape;2484;g34239174640_0_2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" name="Google Shape;2485;g34239174640_0_2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g34239174640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3" name="Google Shape;2493;g34239174640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8" name="Shape 2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" name="Google Shape;2499;g34239174640_0_2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0" name="Google Shape;2500;g34239174640_0_2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6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34239174640_0_1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34239174640_0_1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ONLY_1_2">
    <p:bg>
      <p:bgPr>
        <a:solidFill>
          <a:schemeClr val="accent6"/>
        </a:solidFill>
      </p:bgPr>
    </p:bg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04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2" name="Google Shape;962;p104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3" name="Google Shape;963;p104"/>
          <p:cNvSpPr/>
          <p:nvPr/>
        </p:nvSpPr>
        <p:spPr>
          <a:xfrm>
            <a:off x="5063775" y="1289756"/>
            <a:ext cx="3199800" cy="31998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4" name="Google Shape;964;p104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5"/>
                </a:solidFill>
              </a:defRPr>
            </a:lvl1pPr>
            <a:lvl2pPr lvl="1" rtl="0">
              <a:buNone/>
              <a:defRPr sz="2000">
                <a:solidFill>
                  <a:schemeClr val="accent5"/>
                </a:solidFill>
              </a:defRPr>
            </a:lvl2pPr>
            <a:lvl3pPr lvl="2" rtl="0">
              <a:buNone/>
              <a:defRPr sz="2000">
                <a:solidFill>
                  <a:schemeClr val="accent5"/>
                </a:solidFill>
              </a:defRPr>
            </a:lvl3pPr>
            <a:lvl4pPr lvl="3" rtl="0">
              <a:buNone/>
              <a:defRPr sz="2000">
                <a:solidFill>
                  <a:schemeClr val="accent5"/>
                </a:solidFill>
              </a:defRPr>
            </a:lvl4pPr>
            <a:lvl5pPr lvl="4" rtl="0">
              <a:buNone/>
              <a:defRPr sz="2000">
                <a:solidFill>
                  <a:schemeClr val="accent5"/>
                </a:solidFill>
              </a:defRPr>
            </a:lvl5pPr>
            <a:lvl6pPr lvl="5" rtl="0">
              <a:buNone/>
              <a:defRPr sz="2000">
                <a:solidFill>
                  <a:schemeClr val="accent5"/>
                </a:solidFill>
              </a:defRPr>
            </a:lvl6pPr>
            <a:lvl7pPr lvl="6" rtl="0">
              <a:buNone/>
              <a:defRPr sz="2000">
                <a:solidFill>
                  <a:schemeClr val="accent5"/>
                </a:solidFill>
              </a:defRPr>
            </a:lvl7pPr>
            <a:lvl8pPr lvl="7" rtl="0">
              <a:buNone/>
              <a:defRPr sz="2000">
                <a:solidFill>
                  <a:schemeClr val="accent5"/>
                </a:solidFill>
              </a:defRPr>
            </a:lvl8pPr>
            <a:lvl9pPr lvl="8" rtl="0">
              <a:buNone/>
              <a:defRPr sz="2000">
                <a:solidFill>
                  <a:schemeClr val="accent5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5" name="Google Shape;965;p104"/>
          <p:cNvSpPr txBox="1"/>
          <p:nvPr>
            <p:ph idx="1" type="subTitle"/>
          </p:nvPr>
        </p:nvSpPr>
        <p:spPr>
          <a:xfrm>
            <a:off x="464850" y="432024"/>
            <a:ext cx="4209900" cy="150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66" name="Google Shape;966;p104"/>
          <p:cNvSpPr txBox="1"/>
          <p:nvPr>
            <p:ph idx="2" type="body"/>
          </p:nvPr>
        </p:nvSpPr>
        <p:spPr>
          <a:xfrm>
            <a:off x="464850" y="1918250"/>
            <a:ext cx="3841500" cy="25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ONLY_1_1_1">
    <p:bg>
      <p:bgPr>
        <a:solidFill>
          <a:schemeClr val="accent6"/>
        </a:solidFill>
      </p:bgPr>
    </p:bg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105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9" name="Google Shape;969;p105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0" name="Google Shape;970;p105"/>
          <p:cNvSpPr/>
          <p:nvPr/>
        </p:nvSpPr>
        <p:spPr>
          <a:xfrm>
            <a:off x="5063775" y="288964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1" name="Google Shape;971;p105"/>
          <p:cNvSpPr/>
          <p:nvPr/>
        </p:nvSpPr>
        <p:spPr>
          <a:xfrm>
            <a:off x="5063775" y="128974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2" name="Google Shape;972;p105"/>
          <p:cNvSpPr/>
          <p:nvPr/>
        </p:nvSpPr>
        <p:spPr>
          <a:xfrm>
            <a:off x="6663675" y="288949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3" name="Google Shape;973;p105"/>
          <p:cNvSpPr/>
          <p:nvPr/>
        </p:nvSpPr>
        <p:spPr>
          <a:xfrm>
            <a:off x="6663675" y="128959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4" name="Google Shape;974;p105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5"/>
                </a:solidFill>
              </a:defRPr>
            </a:lvl1pPr>
            <a:lvl2pPr lvl="1" rtl="0">
              <a:buNone/>
              <a:defRPr sz="2000">
                <a:solidFill>
                  <a:schemeClr val="accent5"/>
                </a:solidFill>
              </a:defRPr>
            </a:lvl2pPr>
            <a:lvl3pPr lvl="2" rtl="0">
              <a:buNone/>
              <a:defRPr sz="2000">
                <a:solidFill>
                  <a:schemeClr val="accent5"/>
                </a:solidFill>
              </a:defRPr>
            </a:lvl3pPr>
            <a:lvl4pPr lvl="3" rtl="0">
              <a:buNone/>
              <a:defRPr sz="2000">
                <a:solidFill>
                  <a:schemeClr val="accent5"/>
                </a:solidFill>
              </a:defRPr>
            </a:lvl4pPr>
            <a:lvl5pPr lvl="4" rtl="0">
              <a:buNone/>
              <a:defRPr sz="2000">
                <a:solidFill>
                  <a:schemeClr val="accent5"/>
                </a:solidFill>
              </a:defRPr>
            </a:lvl5pPr>
            <a:lvl6pPr lvl="5" rtl="0">
              <a:buNone/>
              <a:defRPr sz="2000">
                <a:solidFill>
                  <a:schemeClr val="accent5"/>
                </a:solidFill>
              </a:defRPr>
            </a:lvl6pPr>
            <a:lvl7pPr lvl="6" rtl="0">
              <a:buNone/>
              <a:defRPr sz="2000">
                <a:solidFill>
                  <a:schemeClr val="accent5"/>
                </a:solidFill>
              </a:defRPr>
            </a:lvl7pPr>
            <a:lvl8pPr lvl="7" rtl="0">
              <a:buNone/>
              <a:defRPr sz="2000">
                <a:solidFill>
                  <a:schemeClr val="accent5"/>
                </a:solidFill>
              </a:defRPr>
            </a:lvl8pPr>
            <a:lvl9pPr lvl="8" rtl="0">
              <a:buNone/>
              <a:defRPr sz="2000">
                <a:solidFill>
                  <a:schemeClr val="accent5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5" name="Google Shape;975;p105"/>
          <p:cNvSpPr txBox="1"/>
          <p:nvPr>
            <p:ph idx="1" type="subTitle"/>
          </p:nvPr>
        </p:nvSpPr>
        <p:spPr>
          <a:xfrm>
            <a:off x="464850" y="432024"/>
            <a:ext cx="4209900" cy="150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76" name="Google Shape;976;p105"/>
          <p:cNvSpPr txBox="1"/>
          <p:nvPr>
            <p:ph idx="2" type="body"/>
          </p:nvPr>
        </p:nvSpPr>
        <p:spPr>
          <a:xfrm>
            <a:off x="464850" y="1918250"/>
            <a:ext cx="3841500" cy="25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●"/>
              <a:defRPr sz="1700">
                <a:solidFill>
                  <a:schemeClr val="accent5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○"/>
              <a:defRPr sz="1700">
                <a:solidFill>
                  <a:schemeClr val="accent5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Char char="■"/>
              <a:defRPr sz="17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ONE_COLUMN_TEXT_1">
    <p:bg>
      <p:bgPr>
        <a:solidFill>
          <a:schemeClr val="accent1"/>
        </a:solidFill>
      </p:bgPr>
    </p:bg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06"/>
          <p:cNvSpPr/>
          <p:nvPr/>
        </p:nvSpPr>
        <p:spPr>
          <a:xfrm rot="899980">
            <a:off x="2243753" y="243674"/>
            <a:ext cx="4656251" cy="46562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9" name="Google Shape;979;p106"/>
          <p:cNvSpPr/>
          <p:nvPr/>
        </p:nvSpPr>
        <p:spPr>
          <a:xfrm rot="900079">
            <a:off x="2386001" y="385904"/>
            <a:ext cx="4371791" cy="4371791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0" name="Google Shape;980;p106"/>
          <p:cNvSpPr/>
          <p:nvPr/>
        </p:nvSpPr>
        <p:spPr>
          <a:xfrm rot="899951">
            <a:off x="2513416" y="513084"/>
            <a:ext cx="4117381" cy="4117381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1" name="Google Shape;981;p106"/>
          <p:cNvSpPr/>
          <p:nvPr/>
        </p:nvSpPr>
        <p:spPr>
          <a:xfrm rot="899898">
            <a:off x="2634988" y="634535"/>
            <a:ext cx="3874180" cy="3874180"/>
          </a:xfrm>
          <a:prstGeom prst="rect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2" name="Google Shape;982;p106"/>
          <p:cNvSpPr txBox="1"/>
          <p:nvPr>
            <p:ph type="title"/>
          </p:nvPr>
        </p:nvSpPr>
        <p:spPr>
          <a:xfrm>
            <a:off x="2446825" y="1524800"/>
            <a:ext cx="4250100" cy="20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ONE_COLUMN_TEXT_1_1">
    <p:bg>
      <p:bgPr>
        <a:solidFill>
          <a:schemeClr val="dk2"/>
        </a:solidFill>
      </p:bgPr>
    </p:bg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107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5" name="Google Shape;985;p107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6" name="Google Shape;986;p107"/>
          <p:cNvSpPr txBox="1"/>
          <p:nvPr>
            <p:ph type="title"/>
          </p:nvPr>
        </p:nvSpPr>
        <p:spPr>
          <a:xfrm>
            <a:off x="2446825" y="1524800"/>
            <a:ext cx="4250100" cy="20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ONE_COLUMN_TEXT_1_1_1">
    <p:bg>
      <p:bgPr>
        <a:solidFill>
          <a:schemeClr val="accent4"/>
        </a:solidFill>
      </p:bgPr>
    </p:bg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108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9" name="Google Shape;989;p108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0" name="Google Shape;990;p108"/>
          <p:cNvSpPr txBox="1"/>
          <p:nvPr>
            <p:ph idx="1" type="body"/>
          </p:nvPr>
        </p:nvSpPr>
        <p:spPr>
          <a:xfrm>
            <a:off x="464850" y="1272850"/>
            <a:ext cx="8205000" cy="25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064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●"/>
              <a:defRPr sz="2800">
                <a:solidFill>
                  <a:schemeClr val="accent4"/>
                </a:solidFill>
              </a:defRPr>
            </a:lvl1pPr>
            <a:lvl2pPr indent="-406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○"/>
              <a:defRPr sz="2800">
                <a:solidFill>
                  <a:schemeClr val="accent4"/>
                </a:solidFill>
              </a:defRPr>
            </a:lvl2pPr>
            <a:lvl3pPr indent="-4064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■"/>
              <a:defRPr sz="2800">
                <a:solidFill>
                  <a:schemeClr val="accent4"/>
                </a:solidFill>
              </a:defRPr>
            </a:lvl3pPr>
            <a:lvl4pPr indent="-4064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●"/>
              <a:defRPr sz="2800">
                <a:solidFill>
                  <a:schemeClr val="accent4"/>
                </a:solidFill>
              </a:defRPr>
            </a:lvl4pPr>
            <a:lvl5pPr indent="-4064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○"/>
              <a:defRPr sz="2800">
                <a:solidFill>
                  <a:schemeClr val="accent4"/>
                </a:solidFill>
              </a:defRPr>
            </a:lvl5pPr>
            <a:lvl6pPr indent="-4064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■"/>
              <a:defRPr sz="2800">
                <a:solidFill>
                  <a:schemeClr val="accent4"/>
                </a:solidFill>
              </a:defRPr>
            </a:lvl6pPr>
            <a:lvl7pPr indent="-4064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●"/>
              <a:defRPr sz="2800">
                <a:solidFill>
                  <a:schemeClr val="accent4"/>
                </a:solidFill>
              </a:defRPr>
            </a:lvl7pPr>
            <a:lvl8pPr indent="-4064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○"/>
              <a:defRPr sz="2800">
                <a:solidFill>
                  <a:schemeClr val="accent4"/>
                </a:solidFill>
              </a:defRPr>
            </a:lvl8pPr>
            <a:lvl9pPr indent="-4064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Char char="■"/>
              <a:defRPr sz="2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ONE_COLUMN_TEXT_1_1_1_1">
    <p:bg>
      <p:bgPr>
        <a:solidFill>
          <a:schemeClr val="accent3"/>
        </a:solidFill>
      </p:bgPr>
    </p:bg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109"/>
          <p:cNvSpPr/>
          <p:nvPr/>
        </p:nvSpPr>
        <p:spPr>
          <a:xfrm>
            <a:off x="5063775" y="288964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3" name="Google Shape;993;p109"/>
          <p:cNvSpPr/>
          <p:nvPr/>
        </p:nvSpPr>
        <p:spPr>
          <a:xfrm>
            <a:off x="5063775" y="128974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4" name="Google Shape;994;p109"/>
          <p:cNvSpPr/>
          <p:nvPr/>
        </p:nvSpPr>
        <p:spPr>
          <a:xfrm>
            <a:off x="6663675" y="288949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5" name="Google Shape;995;p109"/>
          <p:cNvSpPr/>
          <p:nvPr/>
        </p:nvSpPr>
        <p:spPr>
          <a:xfrm>
            <a:off x="6663675" y="1289594"/>
            <a:ext cx="1599900" cy="15999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6" name="Google Shape;996;p109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7" name="Google Shape;997;p109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8" name="Google Shape;998;p109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2"/>
                </a:solidFill>
              </a:defRPr>
            </a:lvl1pPr>
            <a:lvl2pPr lvl="1" rtl="0">
              <a:buNone/>
              <a:defRPr sz="2000">
                <a:solidFill>
                  <a:schemeClr val="accent2"/>
                </a:solidFill>
              </a:defRPr>
            </a:lvl2pPr>
            <a:lvl3pPr lvl="2" rtl="0">
              <a:buNone/>
              <a:defRPr sz="2000">
                <a:solidFill>
                  <a:schemeClr val="accent2"/>
                </a:solidFill>
              </a:defRPr>
            </a:lvl3pPr>
            <a:lvl4pPr lvl="3" rtl="0">
              <a:buNone/>
              <a:defRPr sz="2000">
                <a:solidFill>
                  <a:schemeClr val="accent2"/>
                </a:solidFill>
              </a:defRPr>
            </a:lvl4pPr>
            <a:lvl5pPr lvl="4" rtl="0">
              <a:buNone/>
              <a:defRPr sz="2000">
                <a:solidFill>
                  <a:schemeClr val="accent2"/>
                </a:solidFill>
              </a:defRPr>
            </a:lvl5pPr>
            <a:lvl6pPr lvl="5" rtl="0">
              <a:buNone/>
              <a:defRPr sz="2000">
                <a:solidFill>
                  <a:schemeClr val="accent2"/>
                </a:solidFill>
              </a:defRPr>
            </a:lvl6pPr>
            <a:lvl7pPr lvl="6" rtl="0">
              <a:buNone/>
              <a:defRPr sz="2000">
                <a:solidFill>
                  <a:schemeClr val="accent2"/>
                </a:solidFill>
              </a:defRPr>
            </a:lvl7pPr>
            <a:lvl8pPr lvl="7" rtl="0">
              <a:buNone/>
              <a:defRPr sz="2000">
                <a:solidFill>
                  <a:schemeClr val="accent2"/>
                </a:solidFill>
              </a:defRPr>
            </a:lvl8pPr>
            <a:lvl9pPr lvl="8" rtl="0">
              <a:buNone/>
              <a:defRPr sz="2000">
                <a:solidFill>
                  <a:schemeClr val="accent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9" name="Google Shape;999;p109"/>
          <p:cNvSpPr txBox="1"/>
          <p:nvPr>
            <p:ph idx="1" type="subTitle"/>
          </p:nvPr>
        </p:nvSpPr>
        <p:spPr>
          <a:xfrm>
            <a:off x="464850" y="432024"/>
            <a:ext cx="4209900" cy="150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00" name="Google Shape;1000;p109"/>
          <p:cNvSpPr txBox="1"/>
          <p:nvPr>
            <p:ph idx="2" type="body"/>
          </p:nvPr>
        </p:nvSpPr>
        <p:spPr>
          <a:xfrm>
            <a:off x="464850" y="1918250"/>
            <a:ext cx="3833400" cy="25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 sz="1700">
                <a:solidFill>
                  <a:schemeClr val="accent2"/>
                </a:solidFill>
              </a:defRPr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○"/>
              <a:defRPr sz="1700">
                <a:solidFill>
                  <a:schemeClr val="accent2"/>
                </a:solidFill>
              </a:defRPr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■"/>
              <a:defRPr sz="1700">
                <a:solidFill>
                  <a:schemeClr val="accent2"/>
                </a:solidFill>
              </a:defRPr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 sz="1700">
                <a:solidFill>
                  <a:schemeClr val="accent2"/>
                </a:solidFill>
              </a:defRPr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○"/>
              <a:defRPr sz="1700">
                <a:solidFill>
                  <a:schemeClr val="accent2"/>
                </a:solidFill>
              </a:defRPr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■"/>
              <a:defRPr sz="1700">
                <a:solidFill>
                  <a:schemeClr val="accent2"/>
                </a:solidFill>
              </a:defRPr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●"/>
              <a:defRPr sz="1700">
                <a:solidFill>
                  <a:schemeClr val="accent2"/>
                </a:solidFill>
              </a:defRPr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○"/>
              <a:defRPr sz="1700">
                <a:solidFill>
                  <a:schemeClr val="accent2"/>
                </a:solidFill>
              </a:defRPr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Char char="■"/>
              <a:defRPr sz="17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ONE_COLUMN_TEXT_1_1_1_1_1">
    <p:bg>
      <p:bgPr>
        <a:solidFill>
          <a:schemeClr val="accent3"/>
        </a:solidFill>
      </p:bgPr>
    </p:bg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110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3" name="Google Shape;1003;p110"/>
          <p:cNvSpPr/>
          <p:nvPr>
            <p:ph idx="2" type="pic"/>
          </p:nvPr>
        </p:nvSpPr>
        <p:spPr>
          <a:xfrm>
            <a:off x="351175" y="307450"/>
            <a:ext cx="8445600" cy="45135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4" name="Google Shape;1004;p110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2"/>
                </a:solidFill>
              </a:defRPr>
            </a:lvl1pPr>
            <a:lvl2pPr lvl="1" rtl="0">
              <a:buNone/>
              <a:defRPr sz="2000">
                <a:solidFill>
                  <a:schemeClr val="accent2"/>
                </a:solidFill>
              </a:defRPr>
            </a:lvl2pPr>
            <a:lvl3pPr lvl="2" rtl="0">
              <a:buNone/>
              <a:defRPr sz="2000">
                <a:solidFill>
                  <a:schemeClr val="accent2"/>
                </a:solidFill>
              </a:defRPr>
            </a:lvl3pPr>
            <a:lvl4pPr lvl="3" rtl="0">
              <a:buNone/>
              <a:defRPr sz="2000">
                <a:solidFill>
                  <a:schemeClr val="accent2"/>
                </a:solidFill>
              </a:defRPr>
            </a:lvl4pPr>
            <a:lvl5pPr lvl="4" rtl="0">
              <a:buNone/>
              <a:defRPr sz="2000">
                <a:solidFill>
                  <a:schemeClr val="accent2"/>
                </a:solidFill>
              </a:defRPr>
            </a:lvl5pPr>
            <a:lvl6pPr lvl="5" rtl="0">
              <a:buNone/>
              <a:defRPr sz="2000">
                <a:solidFill>
                  <a:schemeClr val="accent2"/>
                </a:solidFill>
              </a:defRPr>
            </a:lvl6pPr>
            <a:lvl7pPr lvl="6" rtl="0">
              <a:buNone/>
              <a:defRPr sz="2000">
                <a:solidFill>
                  <a:schemeClr val="accent2"/>
                </a:solidFill>
              </a:defRPr>
            </a:lvl7pPr>
            <a:lvl8pPr lvl="7" rtl="0">
              <a:buNone/>
              <a:defRPr sz="2000">
                <a:solidFill>
                  <a:schemeClr val="accent2"/>
                </a:solidFill>
              </a:defRPr>
            </a:lvl8pPr>
            <a:lvl9pPr lvl="8" rtl="0">
              <a:buNone/>
              <a:defRPr sz="2000">
                <a:solidFill>
                  <a:schemeClr val="accent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CUSTOM_7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11"/>
          <p:cNvSpPr/>
          <p:nvPr/>
        </p:nvSpPr>
        <p:spPr>
          <a:xfrm>
            <a:off x="6080450" y="1890000"/>
            <a:ext cx="3063300" cy="325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7" name="Google Shape;1007;p111"/>
          <p:cNvSpPr/>
          <p:nvPr/>
        </p:nvSpPr>
        <p:spPr>
          <a:xfrm>
            <a:off x="3044700" y="1890000"/>
            <a:ext cx="3045000" cy="325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8" name="Google Shape;1008;p111"/>
          <p:cNvSpPr/>
          <p:nvPr/>
        </p:nvSpPr>
        <p:spPr>
          <a:xfrm>
            <a:off x="0" y="0"/>
            <a:ext cx="9144000" cy="189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9" name="Google Shape;1009;p111"/>
          <p:cNvSpPr/>
          <p:nvPr/>
        </p:nvSpPr>
        <p:spPr>
          <a:xfrm>
            <a:off x="6335500" y="214515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0" name="Google Shape;1010;p111"/>
          <p:cNvSpPr/>
          <p:nvPr/>
        </p:nvSpPr>
        <p:spPr>
          <a:xfrm>
            <a:off x="6413500" y="2217769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1" name="Google Shape;1011;p111"/>
          <p:cNvSpPr/>
          <p:nvPr/>
        </p:nvSpPr>
        <p:spPr>
          <a:xfrm>
            <a:off x="3295350" y="214515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2" name="Google Shape;1012;p111"/>
          <p:cNvSpPr/>
          <p:nvPr/>
        </p:nvSpPr>
        <p:spPr>
          <a:xfrm>
            <a:off x="3373350" y="2217769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3" name="Google Shape;1013;p111"/>
          <p:cNvSpPr/>
          <p:nvPr/>
        </p:nvSpPr>
        <p:spPr>
          <a:xfrm>
            <a:off x="245600" y="213807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4" name="Google Shape;1014;p111"/>
          <p:cNvSpPr/>
          <p:nvPr/>
        </p:nvSpPr>
        <p:spPr>
          <a:xfrm>
            <a:off x="323600" y="2210650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5" name="Google Shape;1015;p111"/>
          <p:cNvSpPr txBox="1"/>
          <p:nvPr>
            <p:ph idx="1" type="subTitle"/>
          </p:nvPr>
        </p:nvSpPr>
        <p:spPr>
          <a:xfrm>
            <a:off x="450150" y="1036475"/>
            <a:ext cx="82437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6" name="Google Shape;1016;p111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7" name="Google Shape;1017;p111"/>
          <p:cNvSpPr txBox="1"/>
          <p:nvPr>
            <p:ph idx="2" type="subTitle"/>
          </p:nvPr>
        </p:nvSpPr>
        <p:spPr>
          <a:xfrm>
            <a:off x="525100" y="2390475"/>
            <a:ext cx="592500" cy="592500"/>
          </a:xfrm>
          <a:prstGeom prst="rect">
            <a:avLst/>
          </a:prstGeom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8" name="Google Shape;1018;p111"/>
          <p:cNvSpPr txBox="1"/>
          <p:nvPr>
            <p:ph idx="3" type="subTitle"/>
          </p:nvPr>
        </p:nvSpPr>
        <p:spPr>
          <a:xfrm>
            <a:off x="3583975" y="2390125"/>
            <a:ext cx="592500" cy="592500"/>
          </a:xfrm>
          <a:prstGeom prst="rect">
            <a:avLst/>
          </a:prstGeom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19" name="Google Shape;1019;p111"/>
          <p:cNvSpPr txBox="1"/>
          <p:nvPr>
            <p:ph idx="4" type="subTitle"/>
          </p:nvPr>
        </p:nvSpPr>
        <p:spPr>
          <a:xfrm>
            <a:off x="6595775" y="2390125"/>
            <a:ext cx="592500" cy="592500"/>
          </a:xfrm>
          <a:prstGeom prst="rect">
            <a:avLst/>
          </a:prstGeom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0" name="Google Shape;1020;p111"/>
          <p:cNvSpPr txBox="1"/>
          <p:nvPr>
            <p:ph idx="5" type="body"/>
          </p:nvPr>
        </p:nvSpPr>
        <p:spPr>
          <a:xfrm>
            <a:off x="64942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1" name="Google Shape;1021;p111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2"/>
                </a:solidFill>
              </a:defRPr>
            </a:lvl1pPr>
            <a:lvl2pPr lvl="1" rtl="0">
              <a:buNone/>
              <a:defRPr sz="2000">
                <a:solidFill>
                  <a:schemeClr val="accent2"/>
                </a:solidFill>
              </a:defRPr>
            </a:lvl2pPr>
            <a:lvl3pPr lvl="2" rtl="0">
              <a:buNone/>
              <a:defRPr sz="2000">
                <a:solidFill>
                  <a:schemeClr val="accent2"/>
                </a:solidFill>
              </a:defRPr>
            </a:lvl3pPr>
            <a:lvl4pPr lvl="3" rtl="0">
              <a:buNone/>
              <a:defRPr sz="2000">
                <a:solidFill>
                  <a:schemeClr val="accent2"/>
                </a:solidFill>
              </a:defRPr>
            </a:lvl4pPr>
            <a:lvl5pPr lvl="4" rtl="0">
              <a:buNone/>
              <a:defRPr sz="2000">
                <a:solidFill>
                  <a:schemeClr val="accent2"/>
                </a:solidFill>
              </a:defRPr>
            </a:lvl5pPr>
            <a:lvl6pPr lvl="5" rtl="0">
              <a:buNone/>
              <a:defRPr sz="2000">
                <a:solidFill>
                  <a:schemeClr val="accent2"/>
                </a:solidFill>
              </a:defRPr>
            </a:lvl6pPr>
            <a:lvl7pPr lvl="6" rtl="0">
              <a:buNone/>
              <a:defRPr sz="2000">
                <a:solidFill>
                  <a:schemeClr val="accent2"/>
                </a:solidFill>
              </a:defRPr>
            </a:lvl7pPr>
            <a:lvl8pPr lvl="7" rtl="0">
              <a:buNone/>
              <a:defRPr sz="2000">
                <a:solidFill>
                  <a:schemeClr val="accent2"/>
                </a:solidFill>
              </a:defRPr>
            </a:lvl8pPr>
            <a:lvl9pPr lvl="8" rtl="0">
              <a:buNone/>
              <a:defRPr sz="2000">
                <a:solidFill>
                  <a:schemeClr val="accent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2" name="Google Shape;1022;p111"/>
          <p:cNvSpPr txBox="1"/>
          <p:nvPr>
            <p:ph idx="6" type="body"/>
          </p:nvPr>
        </p:nvSpPr>
        <p:spPr>
          <a:xfrm>
            <a:off x="3998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23" name="Google Shape;1023;p111"/>
          <p:cNvSpPr txBox="1"/>
          <p:nvPr>
            <p:ph idx="7" type="body"/>
          </p:nvPr>
        </p:nvSpPr>
        <p:spPr>
          <a:xfrm>
            <a:off x="34518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7_2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12"/>
          <p:cNvSpPr/>
          <p:nvPr/>
        </p:nvSpPr>
        <p:spPr>
          <a:xfrm>
            <a:off x="6882100" y="1890000"/>
            <a:ext cx="2286000" cy="325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6" name="Google Shape;1026;p112"/>
          <p:cNvSpPr/>
          <p:nvPr/>
        </p:nvSpPr>
        <p:spPr>
          <a:xfrm>
            <a:off x="7132750" y="2145150"/>
            <a:ext cx="1787400" cy="2781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7" name="Google Shape;1027;p112"/>
          <p:cNvSpPr/>
          <p:nvPr/>
        </p:nvSpPr>
        <p:spPr>
          <a:xfrm>
            <a:off x="7210750" y="2217775"/>
            <a:ext cx="1631400" cy="2638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8" name="Google Shape;1028;p112"/>
          <p:cNvSpPr txBox="1"/>
          <p:nvPr>
            <p:ph idx="1" type="subTitle"/>
          </p:nvPr>
        </p:nvSpPr>
        <p:spPr>
          <a:xfrm>
            <a:off x="7409469" y="2390125"/>
            <a:ext cx="592500" cy="592500"/>
          </a:xfrm>
          <a:prstGeom prst="rect">
            <a:avLst/>
          </a:prstGeom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29" name="Google Shape;1029;p112"/>
          <p:cNvSpPr txBox="1"/>
          <p:nvPr>
            <p:ph idx="2" type="body"/>
          </p:nvPr>
        </p:nvSpPr>
        <p:spPr>
          <a:xfrm>
            <a:off x="7289200" y="3026475"/>
            <a:ext cx="14817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0" name="Google Shape;1030;p112"/>
          <p:cNvSpPr/>
          <p:nvPr/>
        </p:nvSpPr>
        <p:spPr>
          <a:xfrm>
            <a:off x="0" y="1890000"/>
            <a:ext cx="2286000" cy="325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1" name="Google Shape;1031;p112"/>
          <p:cNvSpPr/>
          <p:nvPr/>
        </p:nvSpPr>
        <p:spPr>
          <a:xfrm>
            <a:off x="0" y="0"/>
            <a:ext cx="9144000" cy="189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2" name="Google Shape;1032;p112"/>
          <p:cNvSpPr/>
          <p:nvPr/>
        </p:nvSpPr>
        <p:spPr>
          <a:xfrm>
            <a:off x="250650" y="2145150"/>
            <a:ext cx="1787400" cy="2781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3" name="Google Shape;1033;p112"/>
          <p:cNvSpPr/>
          <p:nvPr/>
        </p:nvSpPr>
        <p:spPr>
          <a:xfrm>
            <a:off x="328650" y="2217775"/>
            <a:ext cx="1631400" cy="2638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4" name="Google Shape;1034;p112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35" name="Google Shape;1035;p112"/>
          <p:cNvSpPr txBox="1"/>
          <p:nvPr>
            <p:ph idx="3" type="subTitle"/>
          </p:nvPr>
        </p:nvSpPr>
        <p:spPr>
          <a:xfrm>
            <a:off x="527369" y="2390125"/>
            <a:ext cx="592500" cy="592500"/>
          </a:xfrm>
          <a:prstGeom prst="rect">
            <a:avLst/>
          </a:prstGeom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6" name="Google Shape;1036;p112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2"/>
                </a:solidFill>
              </a:defRPr>
            </a:lvl1pPr>
            <a:lvl2pPr lvl="1" rtl="0">
              <a:buNone/>
              <a:defRPr sz="2000">
                <a:solidFill>
                  <a:schemeClr val="accent2"/>
                </a:solidFill>
              </a:defRPr>
            </a:lvl2pPr>
            <a:lvl3pPr lvl="2" rtl="0">
              <a:buNone/>
              <a:defRPr sz="2000">
                <a:solidFill>
                  <a:schemeClr val="accent2"/>
                </a:solidFill>
              </a:defRPr>
            </a:lvl3pPr>
            <a:lvl4pPr lvl="3" rtl="0">
              <a:buNone/>
              <a:defRPr sz="2000">
                <a:solidFill>
                  <a:schemeClr val="accent2"/>
                </a:solidFill>
              </a:defRPr>
            </a:lvl4pPr>
            <a:lvl5pPr lvl="4" rtl="0">
              <a:buNone/>
              <a:defRPr sz="2000">
                <a:solidFill>
                  <a:schemeClr val="accent2"/>
                </a:solidFill>
              </a:defRPr>
            </a:lvl5pPr>
            <a:lvl6pPr lvl="5" rtl="0">
              <a:buNone/>
              <a:defRPr sz="2000">
                <a:solidFill>
                  <a:schemeClr val="accent2"/>
                </a:solidFill>
              </a:defRPr>
            </a:lvl6pPr>
            <a:lvl7pPr lvl="6" rtl="0">
              <a:buNone/>
              <a:defRPr sz="2000">
                <a:solidFill>
                  <a:schemeClr val="accent2"/>
                </a:solidFill>
              </a:defRPr>
            </a:lvl7pPr>
            <a:lvl8pPr lvl="7" rtl="0">
              <a:buNone/>
              <a:defRPr sz="2000">
                <a:solidFill>
                  <a:schemeClr val="accent2"/>
                </a:solidFill>
              </a:defRPr>
            </a:lvl8pPr>
            <a:lvl9pPr lvl="8" rtl="0">
              <a:buNone/>
              <a:defRPr sz="2000">
                <a:solidFill>
                  <a:schemeClr val="accent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7" name="Google Shape;1037;p112"/>
          <p:cNvSpPr txBox="1"/>
          <p:nvPr>
            <p:ph idx="4" type="body"/>
          </p:nvPr>
        </p:nvSpPr>
        <p:spPr>
          <a:xfrm>
            <a:off x="407100" y="3026475"/>
            <a:ext cx="14817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38" name="Google Shape;1038;p112"/>
          <p:cNvSpPr/>
          <p:nvPr/>
        </p:nvSpPr>
        <p:spPr>
          <a:xfrm>
            <a:off x="2296700" y="1890000"/>
            <a:ext cx="2286000" cy="325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9" name="Google Shape;1039;p112"/>
          <p:cNvSpPr/>
          <p:nvPr/>
        </p:nvSpPr>
        <p:spPr>
          <a:xfrm>
            <a:off x="2547350" y="2145150"/>
            <a:ext cx="1787400" cy="278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0" name="Google Shape;1040;p112"/>
          <p:cNvSpPr/>
          <p:nvPr/>
        </p:nvSpPr>
        <p:spPr>
          <a:xfrm>
            <a:off x="2625350" y="2217775"/>
            <a:ext cx="1631400" cy="26382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1" name="Google Shape;1041;p112"/>
          <p:cNvSpPr txBox="1"/>
          <p:nvPr>
            <p:ph idx="5" type="subTitle"/>
          </p:nvPr>
        </p:nvSpPr>
        <p:spPr>
          <a:xfrm>
            <a:off x="2824069" y="2390125"/>
            <a:ext cx="592500" cy="592500"/>
          </a:xfrm>
          <a:prstGeom prst="rect">
            <a:avLst/>
          </a:prstGeom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042" name="Google Shape;1042;p112"/>
          <p:cNvSpPr txBox="1"/>
          <p:nvPr>
            <p:ph idx="6" type="body"/>
          </p:nvPr>
        </p:nvSpPr>
        <p:spPr>
          <a:xfrm>
            <a:off x="2703800" y="3026475"/>
            <a:ext cx="14817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43" name="Google Shape;1043;p112"/>
          <p:cNvSpPr/>
          <p:nvPr/>
        </p:nvSpPr>
        <p:spPr>
          <a:xfrm>
            <a:off x="4596100" y="1890000"/>
            <a:ext cx="2286000" cy="325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4" name="Google Shape;1044;p112"/>
          <p:cNvSpPr/>
          <p:nvPr/>
        </p:nvSpPr>
        <p:spPr>
          <a:xfrm>
            <a:off x="4846750" y="2145150"/>
            <a:ext cx="1787400" cy="2781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5" name="Google Shape;1045;p112"/>
          <p:cNvSpPr/>
          <p:nvPr/>
        </p:nvSpPr>
        <p:spPr>
          <a:xfrm>
            <a:off x="4924750" y="2217775"/>
            <a:ext cx="1631400" cy="2638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6" name="Google Shape;1046;p112"/>
          <p:cNvSpPr txBox="1"/>
          <p:nvPr>
            <p:ph idx="7" type="subTitle"/>
          </p:nvPr>
        </p:nvSpPr>
        <p:spPr>
          <a:xfrm>
            <a:off x="5123469" y="2390125"/>
            <a:ext cx="592500" cy="592500"/>
          </a:xfrm>
          <a:prstGeom prst="rect">
            <a:avLst/>
          </a:prstGeom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47" name="Google Shape;1047;p112"/>
          <p:cNvSpPr txBox="1"/>
          <p:nvPr>
            <p:ph idx="8" type="body"/>
          </p:nvPr>
        </p:nvSpPr>
        <p:spPr>
          <a:xfrm>
            <a:off x="5003200" y="3026475"/>
            <a:ext cx="14817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7_1"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113"/>
          <p:cNvSpPr/>
          <p:nvPr/>
        </p:nvSpPr>
        <p:spPr>
          <a:xfrm>
            <a:off x="6080450" y="1890000"/>
            <a:ext cx="3063300" cy="325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0" name="Google Shape;1050;p113"/>
          <p:cNvSpPr/>
          <p:nvPr/>
        </p:nvSpPr>
        <p:spPr>
          <a:xfrm>
            <a:off x="3044700" y="1890000"/>
            <a:ext cx="3045000" cy="325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1" name="Google Shape;1051;p113"/>
          <p:cNvSpPr/>
          <p:nvPr/>
        </p:nvSpPr>
        <p:spPr>
          <a:xfrm>
            <a:off x="0" y="0"/>
            <a:ext cx="9144000" cy="1890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2" name="Google Shape;1052;p113"/>
          <p:cNvSpPr/>
          <p:nvPr/>
        </p:nvSpPr>
        <p:spPr>
          <a:xfrm>
            <a:off x="6335500" y="214515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3" name="Google Shape;1053;p113"/>
          <p:cNvSpPr/>
          <p:nvPr/>
        </p:nvSpPr>
        <p:spPr>
          <a:xfrm>
            <a:off x="6413500" y="2217769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4" name="Google Shape;1054;p113"/>
          <p:cNvSpPr/>
          <p:nvPr/>
        </p:nvSpPr>
        <p:spPr>
          <a:xfrm>
            <a:off x="3295350" y="214515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5" name="Google Shape;1055;p113"/>
          <p:cNvSpPr/>
          <p:nvPr/>
        </p:nvSpPr>
        <p:spPr>
          <a:xfrm>
            <a:off x="3373350" y="2217769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6" name="Google Shape;1056;p113"/>
          <p:cNvSpPr/>
          <p:nvPr/>
        </p:nvSpPr>
        <p:spPr>
          <a:xfrm>
            <a:off x="245600" y="2138075"/>
            <a:ext cx="2553300" cy="278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7" name="Google Shape;1057;p113"/>
          <p:cNvSpPr/>
          <p:nvPr/>
        </p:nvSpPr>
        <p:spPr>
          <a:xfrm>
            <a:off x="323600" y="2210650"/>
            <a:ext cx="2397300" cy="2638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8" name="Google Shape;1058;p113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9" name="Google Shape;1059;p113"/>
          <p:cNvSpPr txBox="1"/>
          <p:nvPr>
            <p:ph idx="1" type="subTitle"/>
          </p:nvPr>
        </p:nvSpPr>
        <p:spPr>
          <a:xfrm>
            <a:off x="525100" y="2390475"/>
            <a:ext cx="592500" cy="592500"/>
          </a:xfrm>
          <a:prstGeom prst="rect">
            <a:avLst/>
          </a:prstGeom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60" name="Google Shape;1060;p113"/>
          <p:cNvSpPr txBox="1"/>
          <p:nvPr>
            <p:ph idx="2" type="subTitle"/>
          </p:nvPr>
        </p:nvSpPr>
        <p:spPr>
          <a:xfrm>
            <a:off x="3583975" y="2390125"/>
            <a:ext cx="592500" cy="592500"/>
          </a:xfrm>
          <a:prstGeom prst="rect">
            <a:avLst/>
          </a:prstGeom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61" name="Google Shape;1061;p113"/>
          <p:cNvSpPr txBox="1"/>
          <p:nvPr>
            <p:ph idx="3" type="subTitle"/>
          </p:nvPr>
        </p:nvSpPr>
        <p:spPr>
          <a:xfrm>
            <a:off x="6595775" y="2390125"/>
            <a:ext cx="592500" cy="592500"/>
          </a:xfrm>
          <a:prstGeom prst="rect">
            <a:avLst/>
          </a:prstGeom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62" name="Google Shape;1062;p113"/>
          <p:cNvSpPr txBox="1"/>
          <p:nvPr>
            <p:ph idx="4" type="body"/>
          </p:nvPr>
        </p:nvSpPr>
        <p:spPr>
          <a:xfrm>
            <a:off x="64942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●"/>
              <a:defRPr>
                <a:solidFill>
                  <a:schemeClr val="accent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○"/>
              <a:defRPr>
                <a:solidFill>
                  <a:schemeClr val="accent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63" name="Google Shape;1063;p113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2"/>
                </a:solidFill>
              </a:defRPr>
            </a:lvl1pPr>
            <a:lvl2pPr lvl="1" rtl="0">
              <a:buNone/>
              <a:defRPr sz="2000">
                <a:solidFill>
                  <a:schemeClr val="accent2"/>
                </a:solidFill>
              </a:defRPr>
            </a:lvl2pPr>
            <a:lvl3pPr lvl="2" rtl="0">
              <a:buNone/>
              <a:defRPr sz="2000">
                <a:solidFill>
                  <a:schemeClr val="accent2"/>
                </a:solidFill>
              </a:defRPr>
            </a:lvl3pPr>
            <a:lvl4pPr lvl="3" rtl="0">
              <a:buNone/>
              <a:defRPr sz="2000">
                <a:solidFill>
                  <a:schemeClr val="accent2"/>
                </a:solidFill>
              </a:defRPr>
            </a:lvl4pPr>
            <a:lvl5pPr lvl="4" rtl="0">
              <a:buNone/>
              <a:defRPr sz="2000">
                <a:solidFill>
                  <a:schemeClr val="accent2"/>
                </a:solidFill>
              </a:defRPr>
            </a:lvl5pPr>
            <a:lvl6pPr lvl="5" rtl="0">
              <a:buNone/>
              <a:defRPr sz="2000">
                <a:solidFill>
                  <a:schemeClr val="accent2"/>
                </a:solidFill>
              </a:defRPr>
            </a:lvl6pPr>
            <a:lvl7pPr lvl="6" rtl="0">
              <a:buNone/>
              <a:defRPr sz="2000">
                <a:solidFill>
                  <a:schemeClr val="accent2"/>
                </a:solidFill>
              </a:defRPr>
            </a:lvl7pPr>
            <a:lvl8pPr lvl="7" rtl="0">
              <a:buNone/>
              <a:defRPr sz="2000">
                <a:solidFill>
                  <a:schemeClr val="accent2"/>
                </a:solidFill>
              </a:defRPr>
            </a:lvl8pPr>
            <a:lvl9pPr lvl="8" rtl="0">
              <a:buNone/>
              <a:defRPr sz="2000">
                <a:solidFill>
                  <a:schemeClr val="accent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4" name="Google Shape;1064;p113"/>
          <p:cNvSpPr txBox="1"/>
          <p:nvPr>
            <p:ph idx="5" type="body"/>
          </p:nvPr>
        </p:nvSpPr>
        <p:spPr>
          <a:xfrm>
            <a:off x="3998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65" name="Google Shape;1065;p113"/>
          <p:cNvSpPr txBox="1"/>
          <p:nvPr>
            <p:ph idx="6" type="body"/>
          </p:nvPr>
        </p:nvSpPr>
        <p:spPr>
          <a:xfrm>
            <a:off x="34518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7_1_1"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114"/>
          <p:cNvSpPr/>
          <p:nvPr/>
        </p:nvSpPr>
        <p:spPr>
          <a:xfrm>
            <a:off x="4559150" y="1890000"/>
            <a:ext cx="4572000" cy="325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8" name="Google Shape;1068;p114"/>
          <p:cNvSpPr/>
          <p:nvPr/>
        </p:nvSpPr>
        <p:spPr>
          <a:xfrm>
            <a:off x="0" y="0"/>
            <a:ext cx="9144000" cy="18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9" name="Google Shape;1069;p114"/>
          <p:cNvSpPr/>
          <p:nvPr/>
        </p:nvSpPr>
        <p:spPr>
          <a:xfrm>
            <a:off x="4809800" y="2145150"/>
            <a:ext cx="4080300" cy="2781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0" name="Google Shape;1070;p114"/>
          <p:cNvSpPr/>
          <p:nvPr/>
        </p:nvSpPr>
        <p:spPr>
          <a:xfrm>
            <a:off x="4887800" y="2217775"/>
            <a:ext cx="3924300" cy="2638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1" name="Google Shape;1071;p114"/>
          <p:cNvSpPr/>
          <p:nvPr/>
        </p:nvSpPr>
        <p:spPr>
          <a:xfrm>
            <a:off x="245600" y="2138075"/>
            <a:ext cx="4080300" cy="2781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2" name="Google Shape;1072;p114"/>
          <p:cNvSpPr/>
          <p:nvPr/>
        </p:nvSpPr>
        <p:spPr>
          <a:xfrm>
            <a:off x="323600" y="2210650"/>
            <a:ext cx="3924300" cy="2638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3" name="Google Shape;1073;p114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74" name="Google Shape;1074;p114"/>
          <p:cNvSpPr txBox="1"/>
          <p:nvPr>
            <p:ph idx="1" type="subTitle"/>
          </p:nvPr>
        </p:nvSpPr>
        <p:spPr>
          <a:xfrm>
            <a:off x="525100" y="2390475"/>
            <a:ext cx="592500" cy="592500"/>
          </a:xfrm>
          <a:prstGeom prst="rect">
            <a:avLst/>
          </a:prstGeom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75" name="Google Shape;1075;p114"/>
          <p:cNvSpPr txBox="1"/>
          <p:nvPr>
            <p:ph idx="2" type="subTitle"/>
          </p:nvPr>
        </p:nvSpPr>
        <p:spPr>
          <a:xfrm>
            <a:off x="5098425" y="2390125"/>
            <a:ext cx="592500" cy="592500"/>
          </a:xfrm>
          <a:prstGeom prst="rect">
            <a:avLst/>
          </a:prstGeom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76" name="Google Shape;1076;p114"/>
          <p:cNvSpPr txBox="1"/>
          <p:nvPr>
            <p:ph idx="3" type="body"/>
          </p:nvPr>
        </p:nvSpPr>
        <p:spPr>
          <a:xfrm>
            <a:off x="399800" y="3026475"/>
            <a:ext cx="2240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77" name="Google Shape;1077;p114"/>
          <p:cNvSpPr txBox="1"/>
          <p:nvPr>
            <p:ph idx="4" type="body"/>
          </p:nvPr>
        </p:nvSpPr>
        <p:spPr>
          <a:xfrm>
            <a:off x="4966250" y="3026475"/>
            <a:ext cx="3779400" cy="17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●"/>
              <a:defRPr>
                <a:solidFill>
                  <a:schemeClr val="accent5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○"/>
              <a:defRPr>
                <a:solidFill>
                  <a:schemeClr val="accent5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Char char="■"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78" name="Google Shape;1078;p114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5"/>
                </a:solidFill>
              </a:defRPr>
            </a:lvl1pPr>
            <a:lvl2pPr lvl="1" rtl="0">
              <a:buNone/>
              <a:defRPr sz="2000">
                <a:solidFill>
                  <a:schemeClr val="accent5"/>
                </a:solidFill>
              </a:defRPr>
            </a:lvl2pPr>
            <a:lvl3pPr lvl="2" rtl="0">
              <a:buNone/>
              <a:defRPr sz="2000">
                <a:solidFill>
                  <a:schemeClr val="accent5"/>
                </a:solidFill>
              </a:defRPr>
            </a:lvl3pPr>
            <a:lvl4pPr lvl="3" rtl="0">
              <a:buNone/>
              <a:defRPr sz="2000">
                <a:solidFill>
                  <a:schemeClr val="accent5"/>
                </a:solidFill>
              </a:defRPr>
            </a:lvl4pPr>
            <a:lvl5pPr lvl="4" rtl="0">
              <a:buNone/>
              <a:defRPr sz="2000">
                <a:solidFill>
                  <a:schemeClr val="accent5"/>
                </a:solidFill>
              </a:defRPr>
            </a:lvl5pPr>
            <a:lvl6pPr lvl="5" rtl="0">
              <a:buNone/>
              <a:defRPr sz="2000">
                <a:solidFill>
                  <a:schemeClr val="accent5"/>
                </a:solidFill>
              </a:defRPr>
            </a:lvl6pPr>
            <a:lvl7pPr lvl="6" rtl="0">
              <a:buNone/>
              <a:defRPr sz="2000">
                <a:solidFill>
                  <a:schemeClr val="accent5"/>
                </a:solidFill>
              </a:defRPr>
            </a:lvl7pPr>
            <a:lvl8pPr lvl="7" rtl="0">
              <a:buNone/>
              <a:defRPr sz="2000">
                <a:solidFill>
                  <a:schemeClr val="accent5"/>
                </a:solidFill>
              </a:defRPr>
            </a:lvl8pPr>
            <a:lvl9pPr lvl="8" rtl="0">
              <a:buNone/>
              <a:defRPr sz="2000">
                <a:solidFill>
                  <a:schemeClr val="accent5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CUSTOM_5_1">
    <p:bg>
      <p:bgPr>
        <a:solidFill>
          <a:schemeClr val="accent3"/>
        </a:solidFill>
      </p:bgPr>
    </p:bg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115"/>
          <p:cNvSpPr/>
          <p:nvPr/>
        </p:nvSpPr>
        <p:spPr>
          <a:xfrm>
            <a:off x="-178450" y="407875"/>
            <a:ext cx="6862175" cy="4880700"/>
          </a:xfrm>
          <a:custGeom>
            <a:rect b="b" l="l" r="r" t="t"/>
            <a:pathLst>
              <a:path extrusionOk="0" h="195228" w="274487">
                <a:moveTo>
                  <a:pt x="105679" y="0"/>
                </a:moveTo>
                <a:lnTo>
                  <a:pt x="0" y="107348"/>
                </a:lnTo>
                <a:lnTo>
                  <a:pt x="0" y="195228"/>
                </a:lnTo>
                <a:lnTo>
                  <a:pt x="244730" y="195228"/>
                </a:lnTo>
                <a:lnTo>
                  <a:pt x="274487" y="1685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1081" name="Google Shape;1081;p115"/>
          <p:cNvSpPr/>
          <p:nvPr/>
        </p:nvSpPr>
        <p:spPr>
          <a:xfrm>
            <a:off x="2459800" y="407525"/>
            <a:ext cx="4224300" cy="4224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2" name="Google Shape;1082;p115"/>
          <p:cNvSpPr/>
          <p:nvPr/>
        </p:nvSpPr>
        <p:spPr>
          <a:xfrm>
            <a:off x="2536250" y="483800"/>
            <a:ext cx="4071600" cy="4071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3" name="Google Shape;1083;p115"/>
          <p:cNvSpPr/>
          <p:nvPr/>
        </p:nvSpPr>
        <p:spPr>
          <a:xfrm>
            <a:off x="2620025" y="567700"/>
            <a:ext cx="3903900" cy="390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4" name="Google Shape;1084;p115"/>
          <p:cNvSpPr/>
          <p:nvPr/>
        </p:nvSpPr>
        <p:spPr>
          <a:xfrm>
            <a:off x="2786850" y="734600"/>
            <a:ext cx="3570000" cy="357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5" name="Google Shape;1085;p115"/>
          <p:cNvSpPr/>
          <p:nvPr/>
        </p:nvSpPr>
        <p:spPr>
          <a:xfrm>
            <a:off x="2861875" y="809625"/>
            <a:ext cx="3420000" cy="34200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6" name="Google Shape;1086;p115"/>
          <p:cNvSpPr/>
          <p:nvPr/>
        </p:nvSpPr>
        <p:spPr>
          <a:xfrm>
            <a:off x="2939900" y="887600"/>
            <a:ext cx="3264000" cy="32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7" name="Google Shape;1087;p115"/>
          <p:cNvSpPr txBox="1"/>
          <p:nvPr>
            <p:ph type="title"/>
          </p:nvPr>
        </p:nvSpPr>
        <p:spPr>
          <a:xfrm>
            <a:off x="3020750" y="1646800"/>
            <a:ext cx="3102600" cy="14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>
                <a:solidFill>
                  <a:schemeClr val="accent3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88" name="Google Shape;1088;p115"/>
          <p:cNvSpPr txBox="1"/>
          <p:nvPr>
            <p:ph idx="1" type="subTitle"/>
          </p:nvPr>
        </p:nvSpPr>
        <p:spPr>
          <a:xfrm>
            <a:off x="3020750" y="2954970"/>
            <a:ext cx="31026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5_1_1">
    <p:bg>
      <p:bgPr>
        <a:solidFill>
          <a:schemeClr val="lt1"/>
        </a:solidFill>
      </p:bgPr>
    </p:bg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16"/>
          <p:cNvSpPr/>
          <p:nvPr/>
        </p:nvSpPr>
        <p:spPr>
          <a:xfrm>
            <a:off x="404750" y="407525"/>
            <a:ext cx="4224300" cy="422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1" name="Google Shape;1091;p116"/>
          <p:cNvSpPr/>
          <p:nvPr/>
        </p:nvSpPr>
        <p:spPr>
          <a:xfrm>
            <a:off x="481200" y="483800"/>
            <a:ext cx="4071600" cy="4071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2" name="Google Shape;1092;p116"/>
          <p:cNvSpPr/>
          <p:nvPr/>
        </p:nvSpPr>
        <p:spPr>
          <a:xfrm>
            <a:off x="564975" y="567700"/>
            <a:ext cx="3903900" cy="390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3" name="Google Shape;1093;p116"/>
          <p:cNvSpPr/>
          <p:nvPr/>
        </p:nvSpPr>
        <p:spPr>
          <a:xfrm>
            <a:off x="731800" y="734600"/>
            <a:ext cx="3570000" cy="357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4" name="Google Shape;1094;p116"/>
          <p:cNvSpPr/>
          <p:nvPr/>
        </p:nvSpPr>
        <p:spPr>
          <a:xfrm>
            <a:off x="806825" y="809625"/>
            <a:ext cx="3420000" cy="34200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5" name="Google Shape;1095;p116"/>
          <p:cNvSpPr/>
          <p:nvPr/>
        </p:nvSpPr>
        <p:spPr>
          <a:xfrm>
            <a:off x="884850" y="887600"/>
            <a:ext cx="3264000" cy="326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6" name="Google Shape;1096;p116"/>
          <p:cNvSpPr txBox="1"/>
          <p:nvPr>
            <p:ph type="title"/>
          </p:nvPr>
        </p:nvSpPr>
        <p:spPr>
          <a:xfrm>
            <a:off x="965700" y="1825950"/>
            <a:ext cx="3102600" cy="14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7" name="Google Shape;1097;p116"/>
          <p:cNvSpPr txBox="1"/>
          <p:nvPr>
            <p:ph idx="1" type="body"/>
          </p:nvPr>
        </p:nvSpPr>
        <p:spPr>
          <a:xfrm>
            <a:off x="4809206" y="1281900"/>
            <a:ext cx="3833400" cy="25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65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3">
    <p:bg>
      <p:bgPr>
        <a:solidFill>
          <a:schemeClr val="accent6"/>
        </a:solidFill>
      </p:bgPr>
    </p:bg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17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0" name="Google Shape;1100;p117"/>
          <p:cNvSpPr/>
          <p:nvPr/>
        </p:nvSpPr>
        <p:spPr>
          <a:xfrm rot="899980">
            <a:off x="2243753" y="243674"/>
            <a:ext cx="4656251" cy="465625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1" name="Google Shape;1101;p117"/>
          <p:cNvSpPr/>
          <p:nvPr/>
        </p:nvSpPr>
        <p:spPr>
          <a:xfrm rot="900079">
            <a:off x="2386001" y="385904"/>
            <a:ext cx="4371791" cy="4371791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2" name="Google Shape;1102;p117"/>
          <p:cNvSpPr/>
          <p:nvPr/>
        </p:nvSpPr>
        <p:spPr>
          <a:xfrm rot="899951">
            <a:off x="2513416" y="513084"/>
            <a:ext cx="4117381" cy="4117381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3" name="Google Shape;1103;p117"/>
          <p:cNvSpPr/>
          <p:nvPr/>
        </p:nvSpPr>
        <p:spPr>
          <a:xfrm rot="899898">
            <a:off x="2634988" y="634535"/>
            <a:ext cx="3874180" cy="3874180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4" name="Google Shape;1104;p117"/>
          <p:cNvSpPr txBox="1"/>
          <p:nvPr>
            <p:ph idx="1" type="subTitle"/>
          </p:nvPr>
        </p:nvSpPr>
        <p:spPr>
          <a:xfrm>
            <a:off x="2139625" y="1728800"/>
            <a:ext cx="4864500" cy="16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3_1">
    <p:bg>
      <p:bgPr>
        <a:solidFill>
          <a:schemeClr val="accent6"/>
        </a:solidFill>
      </p:bgPr>
    </p:bg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118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7" name="Google Shape;1107;p118"/>
          <p:cNvSpPr/>
          <p:nvPr/>
        </p:nvSpPr>
        <p:spPr>
          <a:xfrm rot="899980">
            <a:off x="2243753" y="243674"/>
            <a:ext cx="4656251" cy="465625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8" name="Google Shape;1108;p118"/>
          <p:cNvSpPr/>
          <p:nvPr/>
        </p:nvSpPr>
        <p:spPr>
          <a:xfrm rot="900079">
            <a:off x="2386001" y="385904"/>
            <a:ext cx="4371791" cy="4371791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9" name="Google Shape;1109;p118"/>
          <p:cNvSpPr/>
          <p:nvPr/>
        </p:nvSpPr>
        <p:spPr>
          <a:xfrm rot="899951">
            <a:off x="2513416" y="513084"/>
            <a:ext cx="4117381" cy="4117381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0" name="Google Shape;1110;p118"/>
          <p:cNvSpPr/>
          <p:nvPr/>
        </p:nvSpPr>
        <p:spPr>
          <a:xfrm rot="899898">
            <a:off x="2634988" y="634535"/>
            <a:ext cx="3874180" cy="3874180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1" name="Google Shape;1111;p118"/>
          <p:cNvSpPr txBox="1"/>
          <p:nvPr>
            <p:ph type="title"/>
          </p:nvPr>
        </p:nvSpPr>
        <p:spPr>
          <a:xfrm>
            <a:off x="2446825" y="1524800"/>
            <a:ext cx="4250100" cy="20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2"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18" name="Google Shape;1118;p120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119" name="Google Shape;1119;p120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20" name="Google Shape;1120;p120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21" name="Google Shape;1121;p120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22" name="Google Shape;1122;p120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123" name="Google Shape;1123;p120"/>
          <p:cNvGrpSpPr/>
          <p:nvPr/>
        </p:nvGrpSpPr>
        <p:grpSpPr>
          <a:xfrm>
            <a:off x="537556" y="689375"/>
            <a:ext cx="8068563" cy="3764713"/>
            <a:chOff x="537556" y="689375"/>
            <a:chExt cx="8068563" cy="3764713"/>
          </a:xfrm>
        </p:grpSpPr>
        <p:sp>
          <p:nvSpPr>
            <p:cNvPr id="1124" name="Google Shape;1124;p120"/>
            <p:cNvSpPr/>
            <p:nvPr/>
          </p:nvSpPr>
          <p:spPr>
            <a:xfrm>
              <a:off x="161340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5" name="Google Shape;1125;p120"/>
            <p:cNvSpPr/>
            <p:nvPr/>
          </p:nvSpPr>
          <p:spPr>
            <a:xfrm>
              <a:off x="32276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6" name="Google Shape;1126;p120"/>
            <p:cNvSpPr/>
            <p:nvPr/>
          </p:nvSpPr>
          <p:spPr>
            <a:xfrm>
              <a:off x="37652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7" name="Google Shape;1127;p120"/>
            <p:cNvSpPr/>
            <p:nvPr/>
          </p:nvSpPr>
          <p:spPr>
            <a:xfrm>
              <a:off x="26894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8" name="Google Shape;1128;p120"/>
            <p:cNvSpPr/>
            <p:nvPr/>
          </p:nvSpPr>
          <p:spPr>
            <a:xfrm>
              <a:off x="21518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9" name="Google Shape;1129;p120"/>
            <p:cNvSpPr/>
            <p:nvPr/>
          </p:nvSpPr>
          <p:spPr>
            <a:xfrm>
              <a:off x="53792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0" name="Google Shape;1130;p120"/>
            <p:cNvSpPr/>
            <p:nvPr/>
          </p:nvSpPr>
          <p:spPr>
            <a:xfrm>
              <a:off x="59168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1" name="Google Shape;1131;p120"/>
            <p:cNvSpPr/>
            <p:nvPr/>
          </p:nvSpPr>
          <p:spPr>
            <a:xfrm>
              <a:off x="48410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2" name="Google Shape;1132;p120"/>
            <p:cNvSpPr/>
            <p:nvPr/>
          </p:nvSpPr>
          <p:spPr>
            <a:xfrm>
              <a:off x="43034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3" name="Google Shape;1133;p120"/>
            <p:cNvSpPr/>
            <p:nvPr/>
          </p:nvSpPr>
          <p:spPr>
            <a:xfrm>
              <a:off x="699235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4" name="Google Shape;1134;p120"/>
            <p:cNvSpPr/>
            <p:nvPr/>
          </p:nvSpPr>
          <p:spPr>
            <a:xfrm>
              <a:off x="6454750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5" name="Google Shape;1135;p120"/>
            <p:cNvSpPr/>
            <p:nvPr/>
          </p:nvSpPr>
          <p:spPr>
            <a:xfrm>
              <a:off x="161340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6" name="Google Shape;1136;p120"/>
            <p:cNvSpPr/>
            <p:nvPr/>
          </p:nvSpPr>
          <p:spPr>
            <a:xfrm>
              <a:off x="37652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7" name="Google Shape;1137;p120"/>
            <p:cNvSpPr/>
            <p:nvPr/>
          </p:nvSpPr>
          <p:spPr>
            <a:xfrm>
              <a:off x="26894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8" name="Google Shape;1138;p120"/>
            <p:cNvSpPr/>
            <p:nvPr/>
          </p:nvSpPr>
          <p:spPr>
            <a:xfrm>
              <a:off x="21518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9" name="Google Shape;1139;p120"/>
            <p:cNvSpPr/>
            <p:nvPr/>
          </p:nvSpPr>
          <p:spPr>
            <a:xfrm>
              <a:off x="32276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0" name="Google Shape;1140;p120"/>
            <p:cNvSpPr/>
            <p:nvPr/>
          </p:nvSpPr>
          <p:spPr>
            <a:xfrm>
              <a:off x="59168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1" name="Google Shape;1141;p120"/>
            <p:cNvSpPr/>
            <p:nvPr/>
          </p:nvSpPr>
          <p:spPr>
            <a:xfrm>
              <a:off x="48410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2" name="Google Shape;1142;p120"/>
            <p:cNvSpPr/>
            <p:nvPr/>
          </p:nvSpPr>
          <p:spPr>
            <a:xfrm>
              <a:off x="43034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3" name="Google Shape;1143;p120"/>
            <p:cNvSpPr/>
            <p:nvPr/>
          </p:nvSpPr>
          <p:spPr>
            <a:xfrm>
              <a:off x="53792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4" name="Google Shape;1144;p120"/>
            <p:cNvSpPr/>
            <p:nvPr/>
          </p:nvSpPr>
          <p:spPr>
            <a:xfrm>
              <a:off x="699235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5" name="Google Shape;1145;p120"/>
            <p:cNvSpPr/>
            <p:nvPr/>
          </p:nvSpPr>
          <p:spPr>
            <a:xfrm>
              <a:off x="6454750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6" name="Google Shape;1146;p120"/>
            <p:cNvSpPr/>
            <p:nvPr/>
          </p:nvSpPr>
          <p:spPr>
            <a:xfrm>
              <a:off x="537600" y="28405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7" name="Google Shape;1147;p120"/>
            <p:cNvSpPr/>
            <p:nvPr/>
          </p:nvSpPr>
          <p:spPr>
            <a:xfrm>
              <a:off x="53760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8" name="Google Shape;1148;p120"/>
            <p:cNvSpPr/>
            <p:nvPr/>
          </p:nvSpPr>
          <p:spPr>
            <a:xfrm>
              <a:off x="806815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9" name="Google Shape;1149;p120"/>
            <p:cNvSpPr/>
            <p:nvPr/>
          </p:nvSpPr>
          <p:spPr>
            <a:xfrm>
              <a:off x="8068150" y="2840650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0" name="Google Shape;1150;p120"/>
            <p:cNvSpPr/>
            <p:nvPr/>
          </p:nvSpPr>
          <p:spPr>
            <a:xfrm>
              <a:off x="161340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1" name="Google Shape;1151;p120"/>
            <p:cNvSpPr/>
            <p:nvPr/>
          </p:nvSpPr>
          <p:spPr>
            <a:xfrm>
              <a:off x="32276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2" name="Google Shape;1152;p120"/>
            <p:cNvSpPr/>
            <p:nvPr/>
          </p:nvSpPr>
          <p:spPr>
            <a:xfrm>
              <a:off x="26894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3" name="Google Shape;1153;p120"/>
            <p:cNvSpPr/>
            <p:nvPr/>
          </p:nvSpPr>
          <p:spPr>
            <a:xfrm>
              <a:off x="21518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4" name="Google Shape;1154;p120"/>
            <p:cNvSpPr/>
            <p:nvPr/>
          </p:nvSpPr>
          <p:spPr>
            <a:xfrm>
              <a:off x="37652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5" name="Google Shape;1155;p120"/>
            <p:cNvSpPr/>
            <p:nvPr/>
          </p:nvSpPr>
          <p:spPr>
            <a:xfrm rot="-5400000">
              <a:off x="537556" y="68961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6" name="Google Shape;1156;p120"/>
            <p:cNvSpPr/>
            <p:nvPr/>
          </p:nvSpPr>
          <p:spPr>
            <a:xfrm>
              <a:off x="53792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7" name="Google Shape;1157;p120"/>
            <p:cNvSpPr/>
            <p:nvPr/>
          </p:nvSpPr>
          <p:spPr>
            <a:xfrm>
              <a:off x="48410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8" name="Google Shape;1158;p120"/>
            <p:cNvSpPr/>
            <p:nvPr/>
          </p:nvSpPr>
          <p:spPr>
            <a:xfrm>
              <a:off x="43034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9" name="Google Shape;1159;p120"/>
            <p:cNvSpPr/>
            <p:nvPr/>
          </p:nvSpPr>
          <p:spPr>
            <a:xfrm>
              <a:off x="59168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0" name="Google Shape;1160;p120"/>
            <p:cNvSpPr/>
            <p:nvPr/>
          </p:nvSpPr>
          <p:spPr>
            <a:xfrm>
              <a:off x="699235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1" name="Google Shape;1161;p120"/>
            <p:cNvSpPr/>
            <p:nvPr/>
          </p:nvSpPr>
          <p:spPr>
            <a:xfrm>
              <a:off x="6454750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2" name="Google Shape;1162;p120"/>
            <p:cNvSpPr/>
            <p:nvPr/>
          </p:nvSpPr>
          <p:spPr>
            <a:xfrm>
              <a:off x="161340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3" name="Google Shape;1163;p120"/>
            <p:cNvSpPr/>
            <p:nvPr/>
          </p:nvSpPr>
          <p:spPr>
            <a:xfrm>
              <a:off x="32276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4" name="Google Shape;1164;p120"/>
            <p:cNvSpPr/>
            <p:nvPr/>
          </p:nvSpPr>
          <p:spPr>
            <a:xfrm>
              <a:off x="37652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5" name="Google Shape;1165;p120"/>
            <p:cNvSpPr/>
            <p:nvPr/>
          </p:nvSpPr>
          <p:spPr>
            <a:xfrm>
              <a:off x="26894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6" name="Google Shape;1166;p120"/>
            <p:cNvSpPr/>
            <p:nvPr/>
          </p:nvSpPr>
          <p:spPr>
            <a:xfrm>
              <a:off x="21518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7" name="Google Shape;1167;p120"/>
            <p:cNvSpPr/>
            <p:nvPr/>
          </p:nvSpPr>
          <p:spPr>
            <a:xfrm>
              <a:off x="53792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8" name="Google Shape;1168;p120"/>
            <p:cNvSpPr/>
            <p:nvPr/>
          </p:nvSpPr>
          <p:spPr>
            <a:xfrm>
              <a:off x="59168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9" name="Google Shape;1169;p120"/>
            <p:cNvSpPr/>
            <p:nvPr/>
          </p:nvSpPr>
          <p:spPr>
            <a:xfrm>
              <a:off x="48410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0" name="Google Shape;1170;p120"/>
            <p:cNvSpPr/>
            <p:nvPr/>
          </p:nvSpPr>
          <p:spPr>
            <a:xfrm>
              <a:off x="43034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1" name="Google Shape;1171;p120"/>
            <p:cNvSpPr/>
            <p:nvPr/>
          </p:nvSpPr>
          <p:spPr>
            <a:xfrm>
              <a:off x="699235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2" name="Google Shape;1172;p120"/>
            <p:cNvSpPr/>
            <p:nvPr/>
          </p:nvSpPr>
          <p:spPr>
            <a:xfrm>
              <a:off x="6454750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3" name="Google Shape;1173;p120"/>
            <p:cNvSpPr/>
            <p:nvPr/>
          </p:nvSpPr>
          <p:spPr>
            <a:xfrm>
              <a:off x="537600" y="23026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4" name="Google Shape;1174;p120"/>
            <p:cNvSpPr/>
            <p:nvPr/>
          </p:nvSpPr>
          <p:spPr>
            <a:xfrm>
              <a:off x="8068150" y="2302800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5" name="Google Shape;1175;p120"/>
            <p:cNvSpPr/>
            <p:nvPr/>
          </p:nvSpPr>
          <p:spPr>
            <a:xfrm rot="5400000">
              <a:off x="537644" y="68961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6" name="Google Shape;1176;p120"/>
            <p:cNvSpPr/>
            <p:nvPr/>
          </p:nvSpPr>
          <p:spPr>
            <a:xfrm rot="5400000">
              <a:off x="7530319" y="337826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7" name="Google Shape;1177;p120"/>
            <p:cNvSpPr/>
            <p:nvPr/>
          </p:nvSpPr>
          <p:spPr>
            <a:xfrm rot="-5400000">
              <a:off x="7530231" y="337826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8" name="Google Shape;1178;p120"/>
            <p:cNvSpPr/>
            <p:nvPr/>
          </p:nvSpPr>
          <p:spPr>
            <a:xfrm rot="10800000">
              <a:off x="537600" y="3377763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9" name="Google Shape;1179;p120"/>
            <p:cNvSpPr/>
            <p:nvPr/>
          </p:nvSpPr>
          <p:spPr>
            <a:xfrm>
              <a:off x="537600" y="3377675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0" name="Google Shape;1180;p120"/>
            <p:cNvSpPr/>
            <p:nvPr/>
          </p:nvSpPr>
          <p:spPr>
            <a:xfrm>
              <a:off x="7530275" y="689375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81" name="Google Shape;1181;p120"/>
            <p:cNvSpPr/>
            <p:nvPr/>
          </p:nvSpPr>
          <p:spPr>
            <a:xfrm rot="10800000">
              <a:off x="7530275" y="689463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82" name="Google Shape;1182;p120"/>
          <p:cNvSpPr txBox="1"/>
          <p:nvPr>
            <p:ph type="title"/>
          </p:nvPr>
        </p:nvSpPr>
        <p:spPr>
          <a:xfrm>
            <a:off x="1241550" y="1973150"/>
            <a:ext cx="6660900" cy="7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83" name="Google Shape;1183;p120"/>
          <p:cNvSpPr txBox="1"/>
          <p:nvPr>
            <p:ph idx="1" type="subTitle"/>
          </p:nvPr>
        </p:nvSpPr>
        <p:spPr>
          <a:xfrm>
            <a:off x="1810800" y="2904800"/>
            <a:ext cx="5522700" cy="30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1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6" name="Google Shape;1186;p1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87" name="Google Shape;1187;p1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p1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0" name="Google Shape;1190;p1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1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94" name="Google Shape;1194;p1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95" name="Google Shape;1195;p1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6" name="Google Shape;1196;p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p1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199" name="Google Shape;1199;p12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53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0" name="Google Shape;1200;p12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201" name="Google Shape;1201;p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details">
  <p:cSld name="TITLE_2_1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1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04" name="Google Shape;1204;p125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205" name="Google Shape;1205;p125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06" name="Google Shape;1206;p125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07" name="Google Shape;1207;p125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08" name="Google Shape;1208;p125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09" name="Google Shape;1209;p125"/>
          <p:cNvGrpSpPr/>
          <p:nvPr/>
        </p:nvGrpSpPr>
        <p:grpSpPr>
          <a:xfrm>
            <a:off x="537556" y="689375"/>
            <a:ext cx="8068563" cy="3764713"/>
            <a:chOff x="537556" y="689375"/>
            <a:chExt cx="8068563" cy="3764713"/>
          </a:xfrm>
        </p:grpSpPr>
        <p:sp>
          <p:nvSpPr>
            <p:cNvPr id="1210" name="Google Shape;1210;p125"/>
            <p:cNvSpPr/>
            <p:nvPr/>
          </p:nvSpPr>
          <p:spPr>
            <a:xfrm>
              <a:off x="161340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1" name="Google Shape;1211;p125"/>
            <p:cNvSpPr/>
            <p:nvPr/>
          </p:nvSpPr>
          <p:spPr>
            <a:xfrm>
              <a:off x="32276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2" name="Google Shape;1212;p125"/>
            <p:cNvSpPr/>
            <p:nvPr/>
          </p:nvSpPr>
          <p:spPr>
            <a:xfrm>
              <a:off x="37652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3" name="Google Shape;1213;p125"/>
            <p:cNvSpPr/>
            <p:nvPr/>
          </p:nvSpPr>
          <p:spPr>
            <a:xfrm>
              <a:off x="26894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4" name="Google Shape;1214;p125"/>
            <p:cNvSpPr/>
            <p:nvPr/>
          </p:nvSpPr>
          <p:spPr>
            <a:xfrm>
              <a:off x="21518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5" name="Google Shape;1215;p125"/>
            <p:cNvSpPr/>
            <p:nvPr/>
          </p:nvSpPr>
          <p:spPr>
            <a:xfrm>
              <a:off x="53792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6" name="Google Shape;1216;p125"/>
            <p:cNvSpPr/>
            <p:nvPr/>
          </p:nvSpPr>
          <p:spPr>
            <a:xfrm>
              <a:off x="59168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7" name="Google Shape;1217;p125"/>
            <p:cNvSpPr/>
            <p:nvPr/>
          </p:nvSpPr>
          <p:spPr>
            <a:xfrm>
              <a:off x="48410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8" name="Google Shape;1218;p125"/>
            <p:cNvSpPr/>
            <p:nvPr/>
          </p:nvSpPr>
          <p:spPr>
            <a:xfrm>
              <a:off x="43034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19" name="Google Shape;1219;p125"/>
            <p:cNvSpPr/>
            <p:nvPr/>
          </p:nvSpPr>
          <p:spPr>
            <a:xfrm>
              <a:off x="699235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0" name="Google Shape;1220;p125"/>
            <p:cNvSpPr/>
            <p:nvPr/>
          </p:nvSpPr>
          <p:spPr>
            <a:xfrm>
              <a:off x="6454750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1" name="Google Shape;1221;p125"/>
            <p:cNvSpPr/>
            <p:nvPr/>
          </p:nvSpPr>
          <p:spPr>
            <a:xfrm>
              <a:off x="161340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2" name="Google Shape;1222;p125"/>
            <p:cNvSpPr/>
            <p:nvPr/>
          </p:nvSpPr>
          <p:spPr>
            <a:xfrm>
              <a:off x="37652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3" name="Google Shape;1223;p125"/>
            <p:cNvSpPr/>
            <p:nvPr/>
          </p:nvSpPr>
          <p:spPr>
            <a:xfrm>
              <a:off x="26894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4" name="Google Shape;1224;p125"/>
            <p:cNvSpPr/>
            <p:nvPr/>
          </p:nvSpPr>
          <p:spPr>
            <a:xfrm>
              <a:off x="21518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5" name="Google Shape;1225;p125"/>
            <p:cNvSpPr/>
            <p:nvPr/>
          </p:nvSpPr>
          <p:spPr>
            <a:xfrm>
              <a:off x="32276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6" name="Google Shape;1226;p125"/>
            <p:cNvSpPr/>
            <p:nvPr/>
          </p:nvSpPr>
          <p:spPr>
            <a:xfrm>
              <a:off x="59168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7" name="Google Shape;1227;p125"/>
            <p:cNvSpPr/>
            <p:nvPr/>
          </p:nvSpPr>
          <p:spPr>
            <a:xfrm>
              <a:off x="48410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8" name="Google Shape;1228;p125"/>
            <p:cNvSpPr/>
            <p:nvPr/>
          </p:nvSpPr>
          <p:spPr>
            <a:xfrm>
              <a:off x="43034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29" name="Google Shape;1229;p125"/>
            <p:cNvSpPr/>
            <p:nvPr/>
          </p:nvSpPr>
          <p:spPr>
            <a:xfrm>
              <a:off x="53792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0" name="Google Shape;1230;p125"/>
            <p:cNvSpPr/>
            <p:nvPr/>
          </p:nvSpPr>
          <p:spPr>
            <a:xfrm>
              <a:off x="699235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1" name="Google Shape;1231;p125"/>
            <p:cNvSpPr/>
            <p:nvPr/>
          </p:nvSpPr>
          <p:spPr>
            <a:xfrm>
              <a:off x="6454750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2" name="Google Shape;1232;p125"/>
            <p:cNvSpPr/>
            <p:nvPr/>
          </p:nvSpPr>
          <p:spPr>
            <a:xfrm>
              <a:off x="537600" y="28405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3" name="Google Shape;1233;p125"/>
            <p:cNvSpPr/>
            <p:nvPr/>
          </p:nvSpPr>
          <p:spPr>
            <a:xfrm>
              <a:off x="53760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4" name="Google Shape;1234;p125"/>
            <p:cNvSpPr/>
            <p:nvPr/>
          </p:nvSpPr>
          <p:spPr>
            <a:xfrm>
              <a:off x="806815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5" name="Google Shape;1235;p125"/>
            <p:cNvSpPr/>
            <p:nvPr/>
          </p:nvSpPr>
          <p:spPr>
            <a:xfrm>
              <a:off x="8068150" y="2840650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6" name="Google Shape;1236;p125"/>
            <p:cNvSpPr/>
            <p:nvPr/>
          </p:nvSpPr>
          <p:spPr>
            <a:xfrm>
              <a:off x="161340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7" name="Google Shape;1237;p125"/>
            <p:cNvSpPr/>
            <p:nvPr/>
          </p:nvSpPr>
          <p:spPr>
            <a:xfrm>
              <a:off x="32276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8" name="Google Shape;1238;p125"/>
            <p:cNvSpPr/>
            <p:nvPr/>
          </p:nvSpPr>
          <p:spPr>
            <a:xfrm>
              <a:off x="26894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39" name="Google Shape;1239;p125"/>
            <p:cNvSpPr/>
            <p:nvPr/>
          </p:nvSpPr>
          <p:spPr>
            <a:xfrm>
              <a:off x="21518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0" name="Google Shape;1240;p125"/>
            <p:cNvSpPr/>
            <p:nvPr/>
          </p:nvSpPr>
          <p:spPr>
            <a:xfrm>
              <a:off x="37652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1" name="Google Shape;1241;p125"/>
            <p:cNvSpPr/>
            <p:nvPr/>
          </p:nvSpPr>
          <p:spPr>
            <a:xfrm rot="-5400000">
              <a:off x="537556" y="68961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2" name="Google Shape;1242;p125"/>
            <p:cNvSpPr/>
            <p:nvPr/>
          </p:nvSpPr>
          <p:spPr>
            <a:xfrm>
              <a:off x="53792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3" name="Google Shape;1243;p125"/>
            <p:cNvSpPr/>
            <p:nvPr/>
          </p:nvSpPr>
          <p:spPr>
            <a:xfrm>
              <a:off x="48410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4" name="Google Shape;1244;p125"/>
            <p:cNvSpPr/>
            <p:nvPr/>
          </p:nvSpPr>
          <p:spPr>
            <a:xfrm>
              <a:off x="43034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5" name="Google Shape;1245;p125"/>
            <p:cNvSpPr/>
            <p:nvPr/>
          </p:nvSpPr>
          <p:spPr>
            <a:xfrm>
              <a:off x="59168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6" name="Google Shape;1246;p125"/>
            <p:cNvSpPr/>
            <p:nvPr/>
          </p:nvSpPr>
          <p:spPr>
            <a:xfrm>
              <a:off x="699235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7" name="Google Shape;1247;p125"/>
            <p:cNvSpPr/>
            <p:nvPr/>
          </p:nvSpPr>
          <p:spPr>
            <a:xfrm>
              <a:off x="6454750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8" name="Google Shape;1248;p125"/>
            <p:cNvSpPr/>
            <p:nvPr/>
          </p:nvSpPr>
          <p:spPr>
            <a:xfrm>
              <a:off x="161340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49" name="Google Shape;1249;p125"/>
            <p:cNvSpPr/>
            <p:nvPr/>
          </p:nvSpPr>
          <p:spPr>
            <a:xfrm>
              <a:off x="32276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0" name="Google Shape;1250;p125"/>
            <p:cNvSpPr/>
            <p:nvPr/>
          </p:nvSpPr>
          <p:spPr>
            <a:xfrm>
              <a:off x="37652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1" name="Google Shape;1251;p125"/>
            <p:cNvSpPr/>
            <p:nvPr/>
          </p:nvSpPr>
          <p:spPr>
            <a:xfrm>
              <a:off x="26894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2" name="Google Shape;1252;p125"/>
            <p:cNvSpPr/>
            <p:nvPr/>
          </p:nvSpPr>
          <p:spPr>
            <a:xfrm>
              <a:off x="21518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3" name="Google Shape;1253;p125"/>
            <p:cNvSpPr/>
            <p:nvPr/>
          </p:nvSpPr>
          <p:spPr>
            <a:xfrm>
              <a:off x="53792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4" name="Google Shape;1254;p125"/>
            <p:cNvSpPr/>
            <p:nvPr/>
          </p:nvSpPr>
          <p:spPr>
            <a:xfrm>
              <a:off x="59168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5" name="Google Shape;1255;p125"/>
            <p:cNvSpPr/>
            <p:nvPr/>
          </p:nvSpPr>
          <p:spPr>
            <a:xfrm>
              <a:off x="48410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6" name="Google Shape;1256;p125"/>
            <p:cNvSpPr/>
            <p:nvPr/>
          </p:nvSpPr>
          <p:spPr>
            <a:xfrm>
              <a:off x="43034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7" name="Google Shape;1257;p125"/>
            <p:cNvSpPr/>
            <p:nvPr/>
          </p:nvSpPr>
          <p:spPr>
            <a:xfrm>
              <a:off x="699235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8" name="Google Shape;1258;p125"/>
            <p:cNvSpPr/>
            <p:nvPr/>
          </p:nvSpPr>
          <p:spPr>
            <a:xfrm>
              <a:off x="6454750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59" name="Google Shape;1259;p125"/>
            <p:cNvSpPr/>
            <p:nvPr/>
          </p:nvSpPr>
          <p:spPr>
            <a:xfrm>
              <a:off x="537600" y="23026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0" name="Google Shape;1260;p125"/>
            <p:cNvSpPr/>
            <p:nvPr/>
          </p:nvSpPr>
          <p:spPr>
            <a:xfrm>
              <a:off x="8068150" y="2302800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1" name="Google Shape;1261;p125"/>
            <p:cNvSpPr/>
            <p:nvPr/>
          </p:nvSpPr>
          <p:spPr>
            <a:xfrm rot="5400000">
              <a:off x="537644" y="68961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2" name="Google Shape;1262;p125"/>
            <p:cNvSpPr/>
            <p:nvPr/>
          </p:nvSpPr>
          <p:spPr>
            <a:xfrm rot="5400000">
              <a:off x="7530319" y="337826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3" name="Google Shape;1263;p125"/>
            <p:cNvSpPr/>
            <p:nvPr/>
          </p:nvSpPr>
          <p:spPr>
            <a:xfrm rot="-5400000">
              <a:off x="7530231" y="337826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4" name="Google Shape;1264;p125"/>
            <p:cNvSpPr/>
            <p:nvPr/>
          </p:nvSpPr>
          <p:spPr>
            <a:xfrm rot="10800000">
              <a:off x="537600" y="3377763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5" name="Google Shape;1265;p125"/>
            <p:cNvSpPr/>
            <p:nvPr/>
          </p:nvSpPr>
          <p:spPr>
            <a:xfrm>
              <a:off x="537600" y="3377675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6" name="Google Shape;1266;p125"/>
            <p:cNvSpPr/>
            <p:nvPr/>
          </p:nvSpPr>
          <p:spPr>
            <a:xfrm>
              <a:off x="7530275" y="689375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267" name="Google Shape;1267;p125"/>
            <p:cNvSpPr/>
            <p:nvPr/>
          </p:nvSpPr>
          <p:spPr>
            <a:xfrm rot="10800000">
              <a:off x="7530275" y="689463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268" name="Google Shape;1268;p125"/>
          <p:cNvSpPr txBox="1"/>
          <p:nvPr>
            <p:ph type="title"/>
          </p:nvPr>
        </p:nvSpPr>
        <p:spPr>
          <a:xfrm>
            <a:off x="1241550" y="2010150"/>
            <a:ext cx="6660900" cy="11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269" name="Google Shape;1269;p125"/>
          <p:cNvSpPr txBox="1"/>
          <p:nvPr>
            <p:ph idx="1" type="body"/>
          </p:nvPr>
        </p:nvSpPr>
        <p:spPr>
          <a:xfrm>
            <a:off x="421035" y="224850"/>
            <a:ext cx="19476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270" name="Google Shape;1270;p125"/>
          <p:cNvSpPr txBox="1"/>
          <p:nvPr>
            <p:ph idx="2" type="body"/>
          </p:nvPr>
        </p:nvSpPr>
        <p:spPr>
          <a:xfrm>
            <a:off x="6772321" y="224850"/>
            <a:ext cx="19476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271" name="Google Shape;1271;p125"/>
          <p:cNvSpPr txBox="1"/>
          <p:nvPr>
            <p:ph idx="3" type="body"/>
          </p:nvPr>
        </p:nvSpPr>
        <p:spPr>
          <a:xfrm>
            <a:off x="421035" y="4573625"/>
            <a:ext cx="19476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272" name="Google Shape;1272;p125"/>
          <p:cNvSpPr txBox="1"/>
          <p:nvPr>
            <p:ph idx="4" type="body"/>
          </p:nvPr>
        </p:nvSpPr>
        <p:spPr>
          <a:xfrm>
            <a:off x="6772321" y="4573625"/>
            <a:ext cx="1947600" cy="3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r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">
    <p:spTree>
      <p:nvGrpSpPr>
        <p:cNvPr id="1273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p126"/>
          <p:cNvSpPr/>
          <p:nvPr>
            <p:ph idx="2" type="pic"/>
          </p:nvPr>
        </p:nvSpPr>
        <p:spPr>
          <a:xfrm>
            <a:off x="320135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75" name="Google Shape;1275;p126"/>
          <p:cNvSpPr/>
          <p:nvPr/>
        </p:nvSpPr>
        <p:spPr>
          <a:xfrm>
            <a:off x="320135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76" name="Google Shape;1276;p126"/>
          <p:cNvSpPr/>
          <p:nvPr/>
        </p:nvSpPr>
        <p:spPr>
          <a:xfrm>
            <a:off x="320100" y="1963005"/>
            <a:ext cx="28332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77" name="Google Shape;1277;p126"/>
          <p:cNvSpPr txBox="1"/>
          <p:nvPr>
            <p:ph idx="1" type="subTitle"/>
          </p:nvPr>
        </p:nvSpPr>
        <p:spPr>
          <a:xfrm>
            <a:off x="382576" y="1404325"/>
            <a:ext cx="6687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78" name="Google Shape;1278;p126"/>
          <p:cNvSpPr txBox="1"/>
          <p:nvPr>
            <p:ph idx="3" type="body"/>
          </p:nvPr>
        </p:nvSpPr>
        <p:spPr>
          <a:xfrm>
            <a:off x="382576" y="2021134"/>
            <a:ext cx="26907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79" name="Google Shape;1279;p126"/>
          <p:cNvSpPr/>
          <p:nvPr>
            <p:ph idx="4" type="pic"/>
          </p:nvPr>
        </p:nvSpPr>
        <p:spPr>
          <a:xfrm>
            <a:off x="3153490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80" name="Google Shape;1280;p126"/>
          <p:cNvSpPr/>
          <p:nvPr/>
        </p:nvSpPr>
        <p:spPr>
          <a:xfrm>
            <a:off x="3153490" y="1405791"/>
            <a:ext cx="805800" cy="55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81" name="Google Shape;1281;p126"/>
          <p:cNvSpPr/>
          <p:nvPr/>
        </p:nvSpPr>
        <p:spPr>
          <a:xfrm>
            <a:off x="3153455" y="1963005"/>
            <a:ext cx="2833200" cy="121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82" name="Google Shape;1282;p126"/>
          <p:cNvSpPr txBox="1"/>
          <p:nvPr>
            <p:ph idx="5" type="subTitle"/>
          </p:nvPr>
        </p:nvSpPr>
        <p:spPr>
          <a:xfrm>
            <a:off x="3215931" y="1404325"/>
            <a:ext cx="6687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83" name="Google Shape;1283;p126"/>
          <p:cNvSpPr txBox="1"/>
          <p:nvPr>
            <p:ph idx="6" type="body"/>
          </p:nvPr>
        </p:nvSpPr>
        <p:spPr>
          <a:xfrm>
            <a:off x="3215931" y="2021134"/>
            <a:ext cx="26907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84" name="Google Shape;1284;p126"/>
          <p:cNvSpPr/>
          <p:nvPr>
            <p:ph idx="7" type="pic"/>
          </p:nvPr>
        </p:nvSpPr>
        <p:spPr>
          <a:xfrm>
            <a:off x="5986869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85" name="Google Shape;1285;p126"/>
          <p:cNvSpPr/>
          <p:nvPr/>
        </p:nvSpPr>
        <p:spPr>
          <a:xfrm>
            <a:off x="5986869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86" name="Google Shape;1286;p126"/>
          <p:cNvSpPr/>
          <p:nvPr/>
        </p:nvSpPr>
        <p:spPr>
          <a:xfrm>
            <a:off x="5986834" y="1963005"/>
            <a:ext cx="28332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87" name="Google Shape;1287;p126"/>
          <p:cNvSpPr txBox="1"/>
          <p:nvPr>
            <p:ph idx="8" type="subTitle"/>
          </p:nvPr>
        </p:nvSpPr>
        <p:spPr>
          <a:xfrm>
            <a:off x="6049311" y="1404325"/>
            <a:ext cx="6687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88" name="Google Shape;1288;p126"/>
          <p:cNvSpPr txBox="1"/>
          <p:nvPr>
            <p:ph idx="9" type="body"/>
          </p:nvPr>
        </p:nvSpPr>
        <p:spPr>
          <a:xfrm>
            <a:off x="6049311" y="2021134"/>
            <a:ext cx="26907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89" name="Google Shape;1289;p126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"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127"/>
          <p:cNvSpPr/>
          <p:nvPr>
            <p:ph idx="2" type="pic"/>
          </p:nvPr>
        </p:nvSpPr>
        <p:spPr>
          <a:xfrm>
            <a:off x="320153" y="3180166"/>
            <a:ext cx="42498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92" name="Google Shape;1292;p127"/>
          <p:cNvSpPr/>
          <p:nvPr/>
        </p:nvSpPr>
        <p:spPr>
          <a:xfrm>
            <a:off x="320135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93" name="Google Shape;1293;p127"/>
          <p:cNvSpPr/>
          <p:nvPr/>
        </p:nvSpPr>
        <p:spPr>
          <a:xfrm>
            <a:off x="320100" y="1963000"/>
            <a:ext cx="42498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94" name="Google Shape;1294;p127"/>
          <p:cNvSpPr txBox="1"/>
          <p:nvPr>
            <p:ph idx="1" type="subTitle"/>
          </p:nvPr>
        </p:nvSpPr>
        <p:spPr>
          <a:xfrm>
            <a:off x="382576" y="1404325"/>
            <a:ext cx="6687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95" name="Google Shape;1295;p127"/>
          <p:cNvSpPr txBox="1"/>
          <p:nvPr>
            <p:ph idx="3" type="body"/>
          </p:nvPr>
        </p:nvSpPr>
        <p:spPr>
          <a:xfrm>
            <a:off x="413816" y="2021129"/>
            <a:ext cx="40362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296" name="Google Shape;1296;p127"/>
          <p:cNvSpPr/>
          <p:nvPr>
            <p:ph idx="4" type="pic"/>
          </p:nvPr>
        </p:nvSpPr>
        <p:spPr>
          <a:xfrm>
            <a:off x="4570230" y="3180166"/>
            <a:ext cx="42498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297" name="Google Shape;1297;p127"/>
          <p:cNvSpPr/>
          <p:nvPr/>
        </p:nvSpPr>
        <p:spPr>
          <a:xfrm>
            <a:off x="4570578" y="1405791"/>
            <a:ext cx="805800" cy="55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98" name="Google Shape;1298;p127"/>
          <p:cNvSpPr/>
          <p:nvPr/>
        </p:nvSpPr>
        <p:spPr>
          <a:xfrm>
            <a:off x="4570177" y="1963000"/>
            <a:ext cx="4249800" cy="121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99" name="Google Shape;1299;p127"/>
          <p:cNvSpPr txBox="1"/>
          <p:nvPr>
            <p:ph idx="5" type="subTitle"/>
          </p:nvPr>
        </p:nvSpPr>
        <p:spPr>
          <a:xfrm>
            <a:off x="4633019" y="1404325"/>
            <a:ext cx="668700" cy="5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0" name="Google Shape;1300;p127"/>
          <p:cNvSpPr txBox="1"/>
          <p:nvPr>
            <p:ph idx="6" type="body"/>
          </p:nvPr>
        </p:nvSpPr>
        <p:spPr>
          <a:xfrm>
            <a:off x="4663893" y="2021129"/>
            <a:ext cx="4036200" cy="10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1" name="Google Shape;1301;p127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033">
          <p15:clr>
            <a:srgbClr val="E46962"/>
          </p15:clr>
        </p15:guide>
        <p15:guide id="2" pos="202">
          <p15:clr>
            <a:srgbClr val="E46962"/>
          </p15:clr>
        </p15:guide>
        <p15:guide id="3" pos="5556">
          <p15:clr>
            <a:srgbClr val="E46962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 type="secHead">
  <p:cSld name="SECTION_HEADER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128"/>
          <p:cNvSpPr/>
          <p:nvPr/>
        </p:nvSpPr>
        <p:spPr>
          <a:xfrm>
            <a:off x="0" y="1370900"/>
            <a:ext cx="45696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4" name="Google Shape;1304;p1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5" name="Google Shape;1305;p128"/>
          <p:cNvSpPr txBox="1"/>
          <p:nvPr>
            <p:ph idx="1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6" name="Google Shape;1306;p128"/>
          <p:cNvSpPr txBox="1"/>
          <p:nvPr>
            <p:ph idx="2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7" name="Google Shape;1307;p128"/>
          <p:cNvSpPr/>
          <p:nvPr/>
        </p:nvSpPr>
        <p:spPr>
          <a:xfrm>
            <a:off x="4574400" y="1370900"/>
            <a:ext cx="4569600" cy="37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08" name="Google Shape;1308;p128"/>
          <p:cNvSpPr txBox="1"/>
          <p:nvPr>
            <p:ph idx="3" type="subTitle"/>
          </p:nvPr>
        </p:nvSpPr>
        <p:spPr>
          <a:xfrm>
            <a:off x="50265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09" name="Google Shape;1309;p128"/>
          <p:cNvSpPr txBox="1"/>
          <p:nvPr>
            <p:ph idx="4" type="body"/>
          </p:nvPr>
        </p:nvSpPr>
        <p:spPr>
          <a:xfrm>
            <a:off x="5026500" y="250532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0" name="Google Shape;1310;p128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SECTION_HEADER_3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29"/>
          <p:cNvSpPr/>
          <p:nvPr/>
        </p:nvSpPr>
        <p:spPr>
          <a:xfrm>
            <a:off x="0" y="1370900"/>
            <a:ext cx="4569600" cy="187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3" name="Google Shape;1313;p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4" name="Google Shape;1314;p129"/>
          <p:cNvSpPr/>
          <p:nvPr/>
        </p:nvSpPr>
        <p:spPr>
          <a:xfrm>
            <a:off x="4569600" y="1370900"/>
            <a:ext cx="4574400" cy="187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5" name="Google Shape;1315;p129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16" name="Google Shape;1316;p129"/>
          <p:cNvSpPr/>
          <p:nvPr/>
        </p:nvSpPr>
        <p:spPr>
          <a:xfrm>
            <a:off x="0" y="3241100"/>
            <a:ext cx="4569600" cy="190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17" name="Google Shape;1317;p129"/>
          <p:cNvSpPr txBox="1"/>
          <p:nvPr>
            <p:ph idx="1" type="subTitle"/>
          </p:nvPr>
        </p:nvSpPr>
        <p:spPr>
          <a:xfrm>
            <a:off x="452100" y="3530600"/>
            <a:ext cx="37554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18" name="Google Shape;1318;p129"/>
          <p:cNvSpPr txBox="1"/>
          <p:nvPr>
            <p:ph idx="2" type="body"/>
          </p:nvPr>
        </p:nvSpPr>
        <p:spPr>
          <a:xfrm>
            <a:off x="452100" y="4153800"/>
            <a:ext cx="3755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9" name="Google Shape;1319;p129"/>
          <p:cNvSpPr/>
          <p:nvPr/>
        </p:nvSpPr>
        <p:spPr>
          <a:xfrm>
            <a:off x="4569600" y="3241100"/>
            <a:ext cx="4574400" cy="190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0" name="Google Shape;1320;p129"/>
          <p:cNvSpPr txBox="1"/>
          <p:nvPr>
            <p:ph idx="3" type="subTitle"/>
          </p:nvPr>
        </p:nvSpPr>
        <p:spPr>
          <a:xfrm>
            <a:off x="452100" y="1540450"/>
            <a:ext cx="37554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21" name="Google Shape;1321;p129"/>
          <p:cNvSpPr txBox="1"/>
          <p:nvPr>
            <p:ph idx="4" type="body"/>
          </p:nvPr>
        </p:nvSpPr>
        <p:spPr>
          <a:xfrm>
            <a:off x="452100" y="2163650"/>
            <a:ext cx="3755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2" name="Google Shape;1322;p129"/>
          <p:cNvSpPr txBox="1"/>
          <p:nvPr>
            <p:ph idx="5" type="subTitle"/>
          </p:nvPr>
        </p:nvSpPr>
        <p:spPr>
          <a:xfrm>
            <a:off x="4979100" y="1540450"/>
            <a:ext cx="37554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23" name="Google Shape;1323;p129"/>
          <p:cNvSpPr txBox="1"/>
          <p:nvPr>
            <p:ph idx="6" type="body"/>
          </p:nvPr>
        </p:nvSpPr>
        <p:spPr>
          <a:xfrm>
            <a:off x="4979100" y="2163650"/>
            <a:ext cx="3755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4" name="Google Shape;1324;p129"/>
          <p:cNvSpPr txBox="1"/>
          <p:nvPr>
            <p:ph idx="7" type="subTitle"/>
          </p:nvPr>
        </p:nvSpPr>
        <p:spPr>
          <a:xfrm>
            <a:off x="4979100" y="3459750"/>
            <a:ext cx="37554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25" name="Google Shape;1325;p129"/>
          <p:cNvSpPr txBox="1"/>
          <p:nvPr>
            <p:ph idx="8" type="body"/>
          </p:nvPr>
        </p:nvSpPr>
        <p:spPr>
          <a:xfrm>
            <a:off x="4979100" y="4082950"/>
            <a:ext cx="3755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SECTION_HEADER_2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130"/>
          <p:cNvSpPr/>
          <p:nvPr/>
        </p:nvSpPr>
        <p:spPr>
          <a:xfrm>
            <a:off x="0" y="1370900"/>
            <a:ext cx="30480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28" name="Google Shape;1328;p1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9" name="Google Shape;1329;p130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30" name="Google Shape;1330;p130"/>
          <p:cNvSpPr/>
          <p:nvPr/>
        </p:nvSpPr>
        <p:spPr>
          <a:xfrm>
            <a:off x="3048000" y="1370900"/>
            <a:ext cx="3048000" cy="37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1" name="Google Shape;1331;p130"/>
          <p:cNvSpPr/>
          <p:nvPr/>
        </p:nvSpPr>
        <p:spPr>
          <a:xfrm>
            <a:off x="6096000" y="1370900"/>
            <a:ext cx="30480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32" name="Google Shape;1332;p130"/>
          <p:cNvSpPr txBox="1"/>
          <p:nvPr>
            <p:ph idx="1" type="subTitle"/>
          </p:nvPr>
        </p:nvSpPr>
        <p:spPr>
          <a:xfrm>
            <a:off x="338225" y="1677650"/>
            <a:ext cx="2321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3" name="Google Shape;1333;p130"/>
          <p:cNvSpPr txBox="1"/>
          <p:nvPr>
            <p:ph idx="2" type="body"/>
          </p:nvPr>
        </p:nvSpPr>
        <p:spPr>
          <a:xfrm>
            <a:off x="338225" y="2505325"/>
            <a:ext cx="2321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4" name="Google Shape;1334;p130"/>
          <p:cNvSpPr txBox="1"/>
          <p:nvPr>
            <p:ph idx="3" type="subTitle"/>
          </p:nvPr>
        </p:nvSpPr>
        <p:spPr>
          <a:xfrm>
            <a:off x="3411300" y="1677650"/>
            <a:ext cx="2321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5" name="Google Shape;1335;p130"/>
          <p:cNvSpPr txBox="1"/>
          <p:nvPr>
            <p:ph idx="4" type="body"/>
          </p:nvPr>
        </p:nvSpPr>
        <p:spPr>
          <a:xfrm>
            <a:off x="3411300" y="2505325"/>
            <a:ext cx="2321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6" name="Google Shape;1336;p130"/>
          <p:cNvSpPr txBox="1"/>
          <p:nvPr>
            <p:ph idx="5" type="subTitle"/>
          </p:nvPr>
        </p:nvSpPr>
        <p:spPr>
          <a:xfrm>
            <a:off x="6484375" y="1677650"/>
            <a:ext cx="2321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37" name="Google Shape;1337;p130"/>
          <p:cNvSpPr txBox="1"/>
          <p:nvPr>
            <p:ph idx="6" type="body"/>
          </p:nvPr>
        </p:nvSpPr>
        <p:spPr>
          <a:xfrm>
            <a:off x="6484375" y="2505325"/>
            <a:ext cx="2321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SECTION_HEADER_1">
    <p:spTree>
      <p:nvGrpSpPr>
        <p:cNvPr id="1338" name="Shape 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" name="Google Shape;1339;p131"/>
          <p:cNvSpPr/>
          <p:nvPr/>
        </p:nvSpPr>
        <p:spPr>
          <a:xfrm>
            <a:off x="0" y="1374200"/>
            <a:ext cx="4569600" cy="37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40" name="Google Shape;1340;p1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1" name="Google Shape;1341;p131"/>
          <p:cNvSpPr/>
          <p:nvPr>
            <p:ph idx="2" type="pic"/>
          </p:nvPr>
        </p:nvSpPr>
        <p:spPr>
          <a:xfrm>
            <a:off x="4569600" y="1374200"/>
            <a:ext cx="4574400" cy="3769200"/>
          </a:xfrm>
          <a:prstGeom prst="rect">
            <a:avLst/>
          </a:prstGeom>
          <a:noFill/>
          <a:ln>
            <a:noFill/>
          </a:ln>
        </p:spPr>
      </p:sp>
      <p:sp>
        <p:nvSpPr>
          <p:cNvPr id="1342" name="Google Shape;1342;p131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343" name="Google Shape;1343;p131"/>
          <p:cNvSpPr txBox="1"/>
          <p:nvPr>
            <p:ph idx="1" type="body"/>
          </p:nvPr>
        </p:nvSpPr>
        <p:spPr>
          <a:xfrm>
            <a:off x="452100" y="1869650"/>
            <a:ext cx="3755400" cy="27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44" name="Google Shape;1344;p131"/>
          <p:cNvSpPr txBox="1"/>
          <p:nvPr>
            <p:ph idx="3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SECTION_HEADER_1_1"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7" name="Google Shape;1347;p132"/>
          <p:cNvSpPr/>
          <p:nvPr>
            <p:ph idx="2" type="pic"/>
          </p:nvPr>
        </p:nvSpPr>
        <p:spPr>
          <a:xfrm>
            <a:off x="0" y="1374200"/>
            <a:ext cx="9144000" cy="3791400"/>
          </a:xfrm>
          <a:prstGeom prst="rect">
            <a:avLst/>
          </a:prstGeom>
          <a:noFill/>
          <a:ln>
            <a:noFill/>
          </a:ln>
        </p:spPr>
      </p:sp>
      <p:sp>
        <p:nvSpPr>
          <p:cNvPr id="1348" name="Google Shape;1348;p132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ody and image " type="tx">
  <p:cSld name="TITLE_AND_BODY"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1" name="Google Shape;1351;p133"/>
          <p:cNvSpPr/>
          <p:nvPr/>
        </p:nvSpPr>
        <p:spPr>
          <a:xfrm>
            <a:off x="0" y="1370900"/>
            <a:ext cx="49071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2" name="Google Shape;1352;p133"/>
          <p:cNvSpPr txBox="1"/>
          <p:nvPr>
            <p:ph idx="1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53" name="Google Shape;1353;p133"/>
          <p:cNvSpPr txBox="1"/>
          <p:nvPr>
            <p:ph idx="2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54" name="Google Shape;1354;p133"/>
          <p:cNvSpPr txBox="1"/>
          <p:nvPr>
            <p:ph idx="3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55" name="Google Shape;1355;p133"/>
          <p:cNvSpPr/>
          <p:nvPr>
            <p:ph idx="4" type="pic"/>
          </p:nvPr>
        </p:nvSpPr>
        <p:spPr>
          <a:xfrm>
            <a:off x="4907150" y="0"/>
            <a:ext cx="4236900" cy="5153400"/>
          </a:xfrm>
          <a:prstGeom prst="rect">
            <a:avLst/>
          </a:prstGeom>
          <a:noFill/>
          <a:ln>
            <a:noFill/>
          </a:ln>
        </p:spPr>
      </p:sp>
      <p:sp>
        <p:nvSpPr>
          <p:cNvPr id="1356" name="Google Shape;1356;p133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TITLE_AND_BODY_1"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9" name="Google Shape;1359;p134"/>
          <p:cNvSpPr/>
          <p:nvPr/>
        </p:nvSpPr>
        <p:spPr>
          <a:xfrm>
            <a:off x="0" y="1370900"/>
            <a:ext cx="49071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0" name="Google Shape;1360;p134"/>
          <p:cNvSpPr/>
          <p:nvPr/>
        </p:nvSpPr>
        <p:spPr>
          <a:xfrm>
            <a:off x="4909625" y="-100"/>
            <a:ext cx="4234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61" name="Google Shape;1361;p134"/>
          <p:cNvSpPr txBox="1"/>
          <p:nvPr>
            <p:ph idx="1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362" name="Google Shape;1362;p134"/>
          <p:cNvSpPr txBox="1"/>
          <p:nvPr>
            <p:ph idx="2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63" name="Google Shape;1363;p134"/>
          <p:cNvSpPr txBox="1"/>
          <p:nvPr>
            <p:ph idx="3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64" name="Google Shape;1364;p134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woColTx">
  <p:cSld name="TITLE_AND_TWO_COLUMNS"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67" name="Google Shape;1367;p135"/>
          <p:cNvGrpSpPr/>
          <p:nvPr/>
        </p:nvGrpSpPr>
        <p:grpSpPr>
          <a:xfrm>
            <a:off x="-300" y="-104"/>
            <a:ext cx="9144304" cy="5143511"/>
            <a:chOff x="-300" y="-104"/>
            <a:chExt cx="9144304" cy="5143511"/>
          </a:xfrm>
        </p:grpSpPr>
        <p:sp>
          <p:nvSpPr>
            <p:cNvPr id="1368" name="Google Shape;1368;p135"/>
            <p:cNvSpPr/>
            <p:nvPr/>
          </p:nvSpPr>
          <p:spPr>
            <a:xfrm>
              <a:off x="0" y="463580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69" name="Google Shape;1369;p135"/>
            <p:cNvSpPr/>
            <p:nvPr/>
          </p:nvSpPr>
          <p:spPr>
            <a:xfrm rot="-5400000">
              <a:off x="15235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35"/>
            <p:cNvSpPr/>
            <p:nvPr/>
          </p:nvSpPr>
          <p:spPr>
            <a:xfrm rot="-5400000">
              <a:off x="5074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35"/>
            <p:cNvSpPr/>
            <p:nvPr/>
          </p:nvSpPr>
          <p:spPr>
            <a:xfrm rot="-5400000">
              <a:off x="10155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2" name="Google Shape;1372;p135"/>
            <p:cNvSpPr/>
            <p:nvPr/>
          </p:nvSpPr>
          <p:spPr>
            <a:xfrm rot="-5400000">
              <a:off x="20316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3" name="Google Shape;1373;p135"/>
            <p:cNvSpPr/>
            <p:nvPr/>
          </p:nvSpPr>
          <p:spPr>
            <a:xfrm rot="-5400000">
              <a:off x="35557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35"/>
            <p:cNvSpPr/>
            <p:nvPr/>
          </p:nvSpPr>
          <p:spPr>
            <a:xfrm rot="-5400000">
              <a:off x="25396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35"/>
            <p:cNvSpPr/>
            <p:nvPr/>
          </p:nvSpPr>
          <p:spPr>
            <a:xfrm rot="-5400000">
              <a:off x="30477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6" name="Google Shape;1376;p135"/>
            <p:cNvSpPr/>
            <p:nvPr/>
          </p:nvSpPr>
          <p:spPr>
            <a:xfrm rot="-5400000">
              <a:off x="40638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7" name="Google Shape;1377;p135"/>
            <p:cNvSpPr/>
            <p:nvPr/>
          </p:nvSpPr>
          <p:spPr>
            <a:xfrm rot="-5400000">
              <a:off x="45718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35"/>
            <p:cNvSpPr/>
            <p:nvPr/>
          </p:nvSpPr>
          <p:spPr>
            <a:xfrm rot="-5400000">
              <a:off x="50799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79" name="Google Shape;1379;p135"/>
            <p:cNvSpPr/>
            <p:nvPr/>
          </p:nvSpPr>
          <p:spPr>
            <a:xfrm rot="-5400000">
              <a:off x="55879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35"/>
            <p:cNvSpPr/>
            <p:nvPr/>
          </p:nvSpPr>
          <p:spPr>
            <a:xfrm rot="-5400000">
              <a:off x="60960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1" name="Google Shape;1381;p135"/>
            <p:cNvSpPr/>
            <p:nvPr/>
          </p:nvSpPr>
          <p:spPr>
            <a:xfrm rot="-5400000">
              <a:off x="66040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35"/>
            <p:cNvSpPr/>
            <p:nvPr/>
          </p:nvSpPr>
          <p:spPr>
            <a:xfrm rot="-5400000">
              <a:off x="71121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3" name="Google Shape;1383;p135"/>
            <p:cNvSpPr/>
            <p:nvPr/>
          </p:nvSpPr>
          <p:spPr>
            <a:xfrm rot="-5400000">
              <a:off x="76201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35"/>
            <p:cNvSpPr/>
            <p:nvPr/>
          </p:nvSpPr>
          <p:spPr>
            <a:xfrm rot="-5400000">
              <a:off x="81282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5" name="Google Shape;1385;p135"/>
            <p:cNvSpPr/>
            <p:nvPr/>
          </p:nvSpPr>
          <p:spPr>
            <a:xfrm rot="-5400000">
              <a:off x="86362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35"/>
            <p:cNvSpPr/>
            <p:nvPr/>
          </p:nvSpPr>
          <p:spPr>
            <a:xfrm>
              <a:off x="-300" y="103015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35"/>
            <p:cNvSpPr/>
            <p:nvPr/>
          </p:nvSpPr>
          <p:spPr>
            <a:xfrm>
              <a:off x="-300" y="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35"/>
            <p:cNvSpPr/>
            <p:nvPr/>
          </p:nvSpPr>
          <p:spPr>
            <a:xfrm>
              <a:off x="-300" y="504275"/>
              <a:ext cx="507900" cy="525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89" name="Google Shape;1389;p135"/>
            <p:cNvSpPr/>
            <p:nvPr/>
          </p:nvSpPr>
          <p:spPr>
            <a:xfrm>
              <a:off x="-300" y="154522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0" name="Google Shape;1390;p135"/>
            <p:cNvSpPr/>
            <p:nvPr/>
          </p:nvSpPr>
          <p:spPr>
            <a:xfrm>
              <a:off x="-300" y="3090456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35"/>
            <p:cNvSpPr/>
            <p:nvPr/>
          </p:nvSpPr>
          <p:spPr>
            <a:xfrm>
              <a:off x="-300" y="2060304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35"/>
            <p:cNvSpPr/>
            <p:nvPr/>
          </p:nvSpPr>
          <p:spPr>
            <a:xfrm>
              <a:off x="-300" y="2575380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3" name="Google Shape;1393;p135"/>
            <p:cNvSpPr/>
            <p:nvPr/>
          </p:nvSpPr>
          <p:spPr>
            <a:xfrm>
              <a:off x="-300" y="360553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4" name="Google Shape;1394;p135"/>
            <p:cNvSpPr/>
            <p:nvPr/>
          </p:nvSpPr>
          <p:spPr>
            <a:xfrm>
              <a:off x="-300" y="412060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35"/>
            <p:cNvSpPr/>
            <p:nvPr/>
          </p:nvSpPr>
          <p:spPr>
            <a:xfrm>
              <a:off x="507600" y="5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6" name="Google Shape;1396;p135"/>
            <p:cNvSpPr/>
            <p:nvPr/>
          </p:nvSpPr>
          <p:spPr>
            <a:xfrm rot="-5400000">
              <a:off x="20311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35"/>
            <p:cNvSpPr/>
            <p:nvPr/>
          </p:nvSpPr>
          <p:spPr>
            <a:xfrm rot="-5400000">
              <a:off x="10150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35"/>
            <p:cNvSpPr/>
            <p:nvPr/>
          </p:nvSpPr>
          <p:spPr>
            <a:xfrm rot="-5400000">
              <a:off x="15231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399" name="Google Shape;1399;p135"/>
            <p:cNvSpPr/>
            <p:nvPr/>
          </p:nvSpPr>
          <p:spPr>
            <a:xfrm rot="-5400000">
              <a:off x="25392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0" name="Google Shape;1400;p135"/>
            <p:cNvSpPr/>
            <p:nvPr/>
          </p:nvSpPr>
          <p:spPr>
            <a:xfrm rot="-5400000">
              <a:off x="40633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35"/>
            <p:cNvSpPr/>
            <p:nvPr/>
          </p:nvSpPr>
          <p:spPr>
            <a:xfrm rot="-5400000">
              <a:off x="30472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35"/>
            <p:cNvSpPr/>
            <p:nvPr/>
          </p:nvSpPr>
          <p:spPr>
            <a:xfrm rot="-5400000">
              <a:off x="35553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3" name="Google Shape;1403;p135"/>
            <p:cNvSpPr/>
            <p:nvPr/>
          </p:nvSpPr>
          <p:spPr>
            <a:xfrm rot="-5400000">
              <a:off x="45714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4" name="Google Shape;1404;p135"/>
            <p:cNvSpPr/>
            <p:nvPr/>
          </p:nvSpPr>
          <p:spPr>
            <a:xfrm rot="-5400000">
              <a:off x="50794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35"/>
            <p:cNvSpPr/>
            <p:nvPr/>
          </p:nvSpPr>
          <p:spPr>
            <a:xfrm rot="-5400000">
              <a:off x="55875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6" name="Google Shape;1406;p135"/>
            <p:cNvSpPr/>
            <p:nvPr/>
          </p:nvSpPr>
          <p:spPr>
            <a:xfrm rot="-5400000">
              <a:off x="60955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35"/>
            <p:cNvSpPr/>
            <p:nvPr/>
          </p:nvSpPr>
          <p:spPr>
            <a:xfrm rot="-5400000">
              <a:off x="66036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08" name="Google Shape;1408;p135"/>
            <p:cNvSpPr/>
            <p:nvPr/>
          </p:nvSpPr>
          <p:spPr>
            <a:xfrm rot="-5400000">
              <a:off x="71116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35"/>
            <p:cNvSpPr/>
            <p:nvPr/>
          </p:nvSpPr>
          <p:spPr>
            <a:xfrm rot="-5400000">
              <a:off x="76197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0" name="Google Shape;1410;p135"/>
            <p:cNvSpPr/>
            <p:nvPr/>
          </p:nvSpPr>
          <p:spPr>
            <a:xfrm rot="-5400000">
              <a:off x="81277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35"/>
            <p:cNvSpPr/>
            <p:nvPr/>
          </p:nvSpPr>
          <p:spPr>
            <a:xfrm rot="-5400000">
              <a:off x="8635804" y="-238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2" name="Google Shape;1412;p135"/>
            <p:cNvSpPr/>
            <p:nvPr/>
          </p:nvSpPr>
          <p:spPr>
            <a:xfrm rot="10800000">
              <a:off x="8636100" y="360553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35"/>
            <p:cNvSpPr/>
            <p:nvPr/>
          </p:nvSpPr>
          <p:spPr>
            <a:xfrm rot="10800000">
              <a:off x="8636100" y="412060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4" name="Google Shape;1414;p135"/>
            <p:cNvSpPr/>
            <p:nvPr/>
          </p:nvSpPr>
          <p:spPr>
            <a:xfrm rot="10800000">
              <a:off x="8636100" y="3090456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5" name="Google Shape;1415;p135"/>
            <p:cNvSpPr/>
            <p:nvPr/>
          </p:nvSpPr>
          <p:spPr>
            <a:xfrm rot="10800000">
              <a:off x="8636100" y="154522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35"/>
            <p:cNvSpPr/>
            <p:nvPr/>
          </p:nvSpPr>
          <p:spPr>
            <a:xfrm rot="10800000">
              <a:off x="8636100" y="257538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35"/>
            <p:cNvSpPr/>
            <p:nvPr/>
          </p:nvSpPr>
          <p:spPr>
            <a:xfrm rot="10800000">
              <a:off x="8636100" y="2060304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8" name="Google Shape;1418;p135"/>
            <p:cNvSpPr/>
            <p:nvPr/>
          </p:nvSpPr>
          <p:spPr>
            <a:xfrm rot="10800000">
              <a:off x="8636100" y="103015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19" name="Google Shape;1419;p135"/>
            <p:cNvSpPr/>
            <p:nvPr/>
          </p:nvSpPr>
          <p:spPr>
            <a:xfrm rot="10800000">
              <a:off x="8636100" y="504275"/>
              <a:ext cx="507900" cy="525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0" name="Google Shape;1420;p135"/>
          <p:cNvSpPr txBox="1"/>
          <p:nvPr>
            <p:ph type="title"/>
          </p:nvPr>
        </p:nvSpPr>
        <p:spPr>
          <a:xfrm>
            <a:off x="1241550" y="2010150"/>
            <a:ext cx="6660900" cy="11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TITLE_AND_TWO_COLUMNS_1"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p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23" name="Google Shape;1423;p136"/>
          <p:cNvGrpSpPr/>
          <p:nvPr/>
        </p:nvGrpSpPr>
        <p:grpSpPr>
          <a:xfrm>
            <a:off x="-300" y="-104"/>
            <a:ext cx="9144304" cy="5143511"/>
            <a:chOff x="-300" y="-104"/>
            <a:chExt cx="9144304" cy="5143511"/>
          </a:xfrm>
        </p:grpSpPr>
        <p:sp>
          <p:nvSpPr>
            <p:cNvPr id="1424" name="Google Shape;1424;p136"/>
            <p:cNvSpPr/>
            <p:nvPr/>
          </p:nvSpPr>
          <p:spPr>
            <a:xfrm>
              <a:off x="0" y="463580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5" name="Google Shape;1425;p136"/>
            <p:cNvSpPr/>
            <p:nvPr/>
          </p:nvSpPr>
          <p:spPr>
            <a:xfrm rot="-5400000">
              <a:off x="15235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36"/>
            <p:cNvSpPr/>
            <p:nvPr/>
          </p:nvSpPr>
          <p:spPr>
            <a:xfrm rot="-5400000">
              <a:off x="5074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36"/>
            <p:cNvSpPr/>
            <p:nvPr/>
          </p:nvSpPr>
          <p:spPr>
            <a:xfrm rot="-5400000">
              <a:off x="10155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8" name="Google Shape;1428;p136"/>
            <p:cNvSpPr/>
            <p:nvPr/>
          </p:nvSpPr>
          <p:spPr>
            <a:xfrm rot="-5400000">
              <a:off x="20316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29" name="Google Shape;1429;p136"/>
            <p:cNvSpPr/>
            <p:nvPr/>
          </p:nvSpPr>
          <p:spPr>
            <a:xfrm rot="-5400000">
              <a:off x="35557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36"/>
            <p:cNvSpPr/>
            <p:nvPr/>
          </p:nvSpPr>
          <p:spPr>
            <a:xfrm rot="-5400000">
              <a:off x="25396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36"/>
            <p:cNvSpPr/>
            <p:nvPr/>
          </p:nvSpPr>
          <p:spPr>
            <a:xfrm rot="-5400000">
              <a:off x="30477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2" name="Google Shape;1432;p136"/>
            <p:cNvSpPr/>
            <p:nvPr/>
          </p:nvSpPr>
          <p:spPr>
            <a:xfrm rot="-5400000">
              <a:off x="40638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3" name="Google Shape;1433;p136"/>
            <p:cNvSpPr/>
            <p:nvPr/>
          </p:nvSpPr>
          <p:spPr>
            <a:xfrm rot="-5400000">
              <a:off x="45718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36"/>
            <p:cNvSpPr/>
            <p:nvPr/>
          </p:nvSpPr>
          <p:spPr>
            <a:xfrm rot="-5400000">
              <a:off x="50799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5" name="Google Shape;1435;p136"/>
            <p:cNvSpPr/>
            <p:nvPr/>
          </p:nvSpPr>
          <p:spPr>
            <a:xfrm rot="-5400000">
              <a:off x="55879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36"/>
            <p:cNvSpPr/>
            <p:nvPr/>
          </p:nvSpPr>
          <p:spPr>
            <a:xfrm rot="-5400000">
              <a:off x="60960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7" name="Google Shape;1437;p136"/>
            <p:cNvSpPr/>
            <p:nvPr/>
          </p:nvSpPr>
          <p:spPr>
            <a:xfrm rot="-5400000">
              <a:off x="66040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36"/>
            <p:cNvSpPr/>
            <p:nvPr/>
          </p:nvSpPr>
          <p:spPr>
            <a:xfrm rot="-5400000">
              <a:off x="71121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39" name="Google Shape;1439;p136"/>
            <p:cNvSpPr/>
            <p:nvPr/>
          </p:nvSpPr>
          <p:spPr>
            <a:xfrm rot="-5400000">
              <a:off x="76201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36"/>
            <p:cNvSpPr/>
            <p:nvPr/>
          </p:nvSpPr>
          <p:spPr>
            <a:xfrm rot="-5400000">
              <a:off x="81282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1" name="Google Shape;1441;p136"/>
            <p:cNvSpPr/>
            <p:nvPr/>
          </p:nvSpPr>
          <p:spPr>
            <a:xfrm rot="-5400000">
              <a:off x="86362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36"/>
            <p:cNvSpPr/>
            <p:nvPr/>
          </p:nvSpPr>
          <p:spPr>
            <a:xfrm>
              <a:off x="-300" y="103015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36"/>
            <p:cNvSpPr/>
            <p:nvPr/>
          </p:nvSpPr>
          <p:spPr>
            <a:xfrm>
              <a:off x="-300" y="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36"/>
            <p:cNvSpPr/>
            <p:nvPr/>
          </p:nvSpPr>
          <p:spPr>
            <a:xfrm>
              <a:off x="-300" y="504275"/>
              <a:ext cx="507900" cy="525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5" name="Google Shape;1445;p136"/>
            <p:cNvSpPr/>
            <p:nvPr/>
          </p:nvSpPr>
          <p:spPr>
            <a:xfrm>
              <a:off x="-300" y="154522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6" name="Google Shape;1446;p136"/>
            <p:cNvSpPr/>
            <p:nvPr/>
          </p:nvSpPr>
          <p:spPr>
            <a:xfrm>
              <a:off x="-300" y="3090456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36"/>
            <p:cNvSpPr/>
            <p:nvPr/>
          </p:nvSpPr>
          <p:spPr>
            <a:xfrm>
              <a:off x="-300" y="2060304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36"/>
            <p:cNvSpPr/>
            <p:nvPr/>
          </p:nvSpPr>
          <p:spPr>
            <a:xfrm>
              <a:off x="-300" y="2575380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49" name="Google Shape;1449;p136"/>
            <p:cNvSpPr/>
            <p:nvPr/>
          </p:nvSpPr>
          <p:spPr>
            <a:xfrm>
              <a:off x="-300" y="360553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0" name="Google Shape;1450;p136"/>
            <p:cNvSpPr/>
            <p:nvPr/>
          </p:nvSpPr>
          <p:spPr>
            <a:xfrm>
              <a:off x="-300" y="412060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36"/>
            <p:cNvSpPr/>
            <p:nvPr/>
          </p:nvSpPr>
          <p:spPr>
            <a:xfrm>
              <a:off x="507600" y="5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2" name="Google Shape;1452;p136"/>
            <p:cNvSpPr/>
            <p:nvPr/>
          </p:nvSpPr>
          <p:spPr>
            <a:xfrm rot="-5400000">
              <a:off x="20311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36"/>
            <p:cNvSpPr/>
            <p:nvPr/>
          </p:nvSpPr>
          <p:spPr>
            <a:xfrm rot="-5400000">
              <a:off x="10150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36"/>
            <p:cNvSpPr/>
            <p:nvPr/>
          </p:nvSpPr>
          <p:spPr>
            <a:xfrm rot="-5400000">
              <a:off x="15231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5" name="Google Shape;1455;p136"/>
            <p:cNvSpPr/>
            <p:nvPr/>
          </p:nvSpPr>
          <p:spPr>
            <a:xfrm rot="-5400000">
              <a:off x="25392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6" name="Google Shape;1456;p136"/>
            <p:cNvSpPr/>
            <p:nvPr/>
          </p:nvSpPr>
          <p:spPr>
            <a:xfrm rot="-5400000">
              <a:off x="40633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36"/>
            <p:cNvSpPr/>
            <p:nvPr/>
          </p:nvSpPr>
          <p:spPr>
            <a:xfrm rot="-5400000">
              <a:off x="30472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36"/>
            <p:cNvSpPr/>
            <p:nvPr/>
          </p:nvSpPr>
          <p:spPr>
            <a:xfrm rot="-5400000">
              <a:off x="35553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59" name="Google Shape;1459;p136"/>
            <p:cNvSpPr/>
            <p:nvPr/>
          </p:nvSpPr>
          <p:spPr>
            <a:xfrm rot="-5400000">
              <a:off x="45714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0" name="Google Shape;1460;p136"/>
            <p:cNvSpPr/>
            <p:nvPr/>
          </p:nvSpPr>
          <p:spPr>
            <a:xfrm rot="-5400000">
              <a:off x="50794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36"/>
            <p:cNvSpPr/>
            <p:nvPr/>
          </p:nvSpPr>
          <p:spPr>
            <a:xfrm rot="-5400000">
              <a:off x="55875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2" name="Google Shape;1462;p136"/>
            <p:cNvSpPr/>
            <p:nvPr/>
          </p:nvSpPr>
          <p:spPr>
            <a:xfrm rot="-5400000">
              <a:off x="60955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36"/>
            <p:cNvSpPr/>
            <p:nvPr/>
          </p:nvSpPr>
          <p:spPr>
            <a:xfrm rot="-5400000">
              <a:off x="66036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4" name="Google Shape;1464;p136"/>
            <p:cNvSpPr/>
            <p:nvPr/>
          </p:nvSpPr>
          <p:spPr>
            <a:xfrm rot="-5400000">
              <a:off x="71116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36"/>
            <p:cNvSpPr/>
            <p:nvPr/>
          </p:nvSpPr>
          <p:spPr>
            <a:xfrm rot="-5400000">
              <a:off x="76197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6" name="Google Shape;1466;p136"/>
            <p:cNvSpPr/>
            <p:nvPr/>
          </p:nvSpPr>
          <p:spPr>
            <a:xfrm rot="-5400000">
              <a:off x="81277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36"/>
            <p:cNvSpPr/>
            <p:nvPr/>
          </p:nvSpPr>
          <p:spPr>
            <a:xfrm rot="-5400000">
              <a:off x="8635804" y="-238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68" name="Google Shape;1468;p136"/>
            <p:cNvSpPr/>
            <p:nvPr/>
          </p:nvSpPr>
          <p:spPr>
            <a:xfrm rot="10800000">
              <a:off x="8636100" y="360553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36"/>
            <p:cNvSpPr/>
            <p:nvPr/>
          </p:nvSpPr>
          <p:spPr>
            <a:xfrm rot="10800000">
              <a:off x="8636100" y="412060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0" name="Google Shape;1470;p136"/>
            <p:cNvSpPr/>
            <p:nvPr/>
          </p:nvSpPr>
          <p:spPr>
            <a:xfrm rot="10800000">
              <a:off x="8636100" y="3090456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1" name="Google Shape;1471;p136"/>
            <p:cNvSpPr/>
            <p:nvPr/>
          </p:nvSpPr>
          <p:spPr>
            <a:xfrm rot="10800000">
              <a:off x="8636100" y="154522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136"/>
            <p:cNvSpPr/>
            <p:nvPr/>
          </p:nvSpPr>
          <p:spPr>
            <a:xfrm rot="10800000">
              <a:off x="8636100" y="257538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136"/>
            <p:cNvSpPr/>
            <p:nvPr/>
          </p:nvSpPr>
          <p:spPr>
            <a:xfrm rot="10800000">
              <a:off x="8636100" y="2060304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4" name="Google Shape;1474;p136"/>
            <p:cNvSpPr/>
            <p:nvPr/>
          </p:nvSpPr>
          <p:spPr>
            <a:xfrm rot="10800000">
              <a:off x="8636100" y="103015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475" name="Google Shape;1475;p136"/>
            <p:cNvSpPr/>
            <p:nvPr/>
          </p:nvSpPr>
          <p:spPr>
            <a:xfrm rot="10800000">
              <a:off x="8636100" y="504275"/>
              <a:ext cx="507900" cy="525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6" name="Google Shape;1476;p136"/>
          <p:cNvSpPr txBox="1"/>
          <p:nvPr>
            <p:ph type="title"/>
          </p:nvPr>
        </p:nvSpPr>
        <p:spPr>
          <a:xfrm>
            <a:off x="1319000" y="942200"/>
            <a:ext cx="6660900" cy="11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77" name="Google Shape;1477;p136"/>
          <p:cNvSpPr txBox="1"/>
          <p:nvPr>
            <p:ph idx="1" type="body"/>
          </p:nvPr>
        </p:nvSpPr>
        <p:spPr>
          <a:xfrm>
            <a:off x="885050" y="2505325"/>
            <a:ext cx="7528800" cy="17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TITLE_ONLY_3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80" name="Google Shape;1480;p137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481" name="Google Shape;1481;p137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82" name="Google Shape;1482;p137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83" name="Google Shape;1483;p137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84" name="Google Shape;1484;p137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85" name="Google Shape;1485;p137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ONLY_3_1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1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88" name="Google Shape;1488;p138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489" name="Google Shape;1489;p138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90" name="Google Shape;1490;p138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91" name="Google Shape;1491;p138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92" name="Google Shape;1492;p138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493" name="Google Shape;1493;p138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4" name="Google Shape;1494;p138"/>
          <p:cNvSpPr txBox="1"/>
          <p:nvPr>
            <p:ph idx="1" type="body"/>
          </p:nvPr>
        </p:nvSpPr>
        <p:spPr>
          <a:xfrm>
            <a:off x="599900" y="149267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ONLY_3_1_1"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97" name="Google Shape;1497;p139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498" name="Google Shape;1498;p139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99" name="Google Shape;1499;p139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00" name="Google Shape;1500;p139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01" name="Google Shape;1501;p139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02" name="Google Shape;1502;p139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3" name="Google Shape;1503;p139"/>
          <p:cNvSpPr txBox="1"/>
          <p:nvPr>
            <p:ph idx="1" type="body"/>
          </p:nvPr>
        </p:nvSpPr>
        <p:spPr>
          <a:xfrm>
            <a:off x="599900" y="149267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04" name="Google Shape;1504;p139"/>
          <p:cNvSpPr txBox="1"/>
          <p:nvPr>
            <p:ph idx="2" type="body"/>
          </p:nvPr>
        </p:nvSpPr>
        <p:spPr>
          <a:xfrm>
            <a:off x="4853300" y="149267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ONLY_2"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1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7" name="Google Shape;1507;p140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08" name="Google Shape;1508;p140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09" name="Google Shape;1509;p140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0" name="Google Shape;1510;p140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1" name="Google Shape;1511;p140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TITLE_ONLY_2_1">
    <p:spTree>
      <p:nvGrpSpPr>
        <p:cNvPr id="1512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141"/>
          <p:cNvSpPr/>
          <p:nvPr>
            <p:ph idx="2" type="pic"/>
          </p:nvPr>
        </p:nvSpPr>
        <p:spPr>
          <a:xfrm>
            <a:off x="86925" y="86600"/>
            <a:ext cx="8970600" cy="4970100"/>
          </a:xfrm>
          <a:prstGeom prst="rect">
            <a:avLst/>
          </a:prstGeom>
          <a:noFill/>
          <a:ln>
            <a:noFill/>
          </a:ln>
        </p:spPr>
      </p:sp>
      <p:sp>
        <p:nvSpPr>
          <p:cNvPr id="1514" name="Google Shape;1514;p1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15" name="Google Shape;1515;p141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16" name="Google Shape;1516;p141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7" name="Google Shape;1517;p141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8" name="Google Shape;1518;p141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19" name="Google Shape;1519;p141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ONLY_2_1_1"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1" name="Google Shape;1521;p142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22" name="Google Shape;1522;p142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3" name="Google Shape;1523;p142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4" name="Google Shape;1524;p142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25" name="Google Shape;1525;p142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26" name="Google Shape;1526;p1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7" name="Google Shape;1527;p142"/>
          <p:cNvSpPr/>
          <p:nvPr/>
        </p:nvSpPr>
        <p:spPr>
          <a:xfrm>
            <a:off x="93700" y="1076175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28" name="Google Shape;1528;p142"/>
          <p:cNvSpPr/>
          <p:nvPr/>
        </p:nvSpPr>
        <p:spPr>
          <a:xfrm>
            <a:off x="3085137" y="1076175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29" name="Google Shape;1529;p142"/>
          <p:cNvSpPr/>
          <p:nvPr/>
        </p:nvSpPr>
        <p:spPr>
          <a:xfrm>
            <a:off x="6076575" y="1076175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0" name="Google Shape;1530;p142"/>
          <p:cNvSpPr/>
          <p:nvPr/>
        </p:nvSpPr>
        <p:spPr>
          <a:xfrm>
            <a:off x="93700" y="2403242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1" name="Google Shape;1531;p142"/>
          <p:cNvSpPr/>
          <p:nvPr/>
        </p:nvSpPr>
        <p:spPr>
          <a:xfrm>
            <a:off x="3085137" y="2403242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2" name="Google Shape;1532;p142"/>
          <p:cNvSpPr/>
          <p:nvPr/>
        </p:nvSpPr>
        <p:spPr>
          <a:xfrm>
            <a:off x="6076575" y="2403242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3" name="Google Shape;1533;p142"/>
          <p:cNvSpPr/>
          <p:nvPr/>
        </p:nvSpPr>
        <p:spPr>
          <a:xfrm>
            <a:off x="93700" y="3729768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4" name="Google Shape;1534;p142"/>
          <p:cNvSpPr/>
          <p:nvPr/>
        </p:nvSpPr>
        <p:spPr>
          <a:xfrm>
            <a:off x="3085137" y="3729768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5" name="Google Shape;1535;p142"/>
          <p:cNvSpPr/>
          <p:nvPr/>
        </p:nvSpPr>
        <p:spPr>
          <a:xfrm>
            <a:off x="6076575" y="3729768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36" name="Google Shape;1536;p142"/>
          <p:cNvSpPr txBox="1"/>
          <p:nvPr>
            <p:ph type="title"/>
          </p:nvPr>
        </p:nvSpPr>
        <p:spPr>
          <a:xfrm>
            <a:off x="408650" y="19395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537" name="Google Shape;1537;p142"/>
          <p:cNvSpPr/>
          <p:nvPr>
            <p:ph idx="2" type="pic"/>
          </p:nvPr>
        </p:nvSpPr>
        <p:spPr>
          <a:xfrm>
            <a:off x="205750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38" name="Google Shape;1538;p142"/>
          <p:cNvSpPr/>
          <p:nvPr>
            <p:ph idx="3" type="pic"/>
          </p:nvPr>
        </p:nvSpPr>
        <p:spPr>
          <a:xfrm>
            <a:off x="3207988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39" name="Google Shape;1539;p142"/>
          <p:cNvSpPr/>
          <p:nvPr>
            <p:ph idx="4" type="pic"/>
          </p:nvPr>
        </p:nvSpPr>
        <p:spPr>
          <a:xfrm>
            <a:off x="6210188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0" name="Google Shape;1540;p142"/>
          <p:cNvSpPr/>
          <p:nvPr>
            <p:ph idx="5" type="pic"/>
          </p:nvPr>
        </p:nvSpPr>
        <p:spPr>
          <a:xfrm>
            <a:off x="205750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1" name="Google Shape;1541;p142"/>
          <p:cNvSpPr/>
          <p:nvPr>
            <p:ph idx="6" type="pic"/>
          </p:nvPr>
        </p:nvSpPr>
        <p:spPr>
          <a:xfrm>
            <a:off x="3207988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2" name="Google Shape;1542;p142"/>
          <p:cNvSpPr/>
          <p:nvPr>
            <p:ph idx="7" type="pic"/>
          </p:nvPr>
        </p:nvSpPr>
        <p:spPr>
          <a:xfrm>
            <a:off x="6210188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3" name="Google Shape;1543;p142"/>
          <p:cNvSpPr/>
          <p:nvPr>
            <p:ph idx="8" type="pic"/>
          </p:nvPr>
        </p:nvSpPr>
        <p:spPr>
          <a:xfrm>
            <a:off x="205750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4" name="Google Shape;1544;p142"/>
          <p:cNvSpPr/>
          <p:nvPr>
            <p:ph idx="9" type="pic"/>
          </p:nvPr>
        </p:nvSpPr>
        <p:spPr>
          <a:xfrm>
            <a:off x="3207988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1545" name="Google Shape;1545;p142"/>
          <p:cNvSpPr/>
          <p:nvPr>
            <p:ph idx="13" type="pic"/>
          </p:nvPr>
        </p:nvSpPr>
        <p:spPr>
          <a:xfrm>
            <a:off x="6210188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ONLY_1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1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48" name="Google Shape;1548;p143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49" name="Google Shape;1549;p143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0" name="Google Shape;1550;p143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1" name="Google Shape;1551;p143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2" name="Google Shape;1552;p143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53" name="Google Shape;1553;p143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ONLY_1_1_2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144"/>
          <p:cNvSpPr/>
          <p:nvPr/>
        </p:nvSpPr>
        <p:spPr>
          <a:xfrm>
            <a:off x="332700" y="1182025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sz="1200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56" name="Google Shape;1556;p1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57" name="Google Shape;1557;p144"/>
          <p:cNvSpPr txBox="1"/>
          <p:nvPr>
            <p:ph type="title"/>
          </p:nvPr>
        </p:nvSpPr>
        <p:spPr>
          <a:xfrm>
            <a:off x="265500" y="297100"/>
            <a:ext cx="8471100" cy="73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58" name="Google Shape;1558;p144"/>
          <p:cNvSpPr txBox="1"/>
          <p:nvPr>
            <p:ph idx="1" type="subTitle"/>
          </p:nvPr>
        </p:nvSpPr>
        <p:spPr>
          <a:xfrm>
            <a:off x="464700" y="1297480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1559" name="Google Shape;1559;p144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60" name="Google Shape;1560;p144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1" name="Google Shape;1561;p144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2" name="Google Shape;1562;p144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63" name="Google Shape;1563;p144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64" name="Google Shape;1564;p144"/>
          <p:cNvSpPr/>
          <p:nvPr/>
        </p:nvSpPr>
        <p:spPr>
          <a:xfrm>
            <a:off x="4572000" y="1182025"/>
            <a:ext cx="4239300" cy="12678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65" name="Google Shape;1565;p144"/>
          <p:cNvSpPr txBox="1"/>
          <p:nvPr>
            <p:ph idx="2" type="subTitle"/>
          </p:nvPr>
        </p:nvSpPr>
        <p:spPr>
          <a:xfrm>
            <a:off x="4724550" y="1297480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66" name="Google Shape;1566;p144"/>
          <p:cNvSpPr/>
          <p:nvPr/>
        </p:nvSpPr>
        <p:spPr>
          <a:xfrm>
            <a:off x="332700" y="2386993"/>
            <a:ext cx="4239300" cy="1205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67" name="Google Shape;1567;p144"/>
          <p:cNvSpPr txBox="1"/>
          <p:nvPr>
            <p:ph idx="3" type="subTitle"/>
          </p:nvPr>
        </p:nvSpPr>
        <p:spPr>
          <a:xfrm>
            <a:off x="464700" y="2502449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68" name="Google Shape;1568;p144"/>
          <p:cNvSpPr/>
          <p:nvPr/>
        </p:nvSpPr>
        <p:spPr>
          <a:xfrm>
            <a:off x="4572000" y="2386993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sz="1200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69" name="Google Shape;1569;p144"/>
          <p:cNvSpPr txBox="1"/>
          <p:nvPr>
            <p:ph idx="4" type="subTitle"/>
          </p:nvPr>
        </p:nvSpPr>
        <p:spPr>
          <a:xfrm>
            <a:off x="4704000" y="2502449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70" name="Google Shape;1570;p144"/>
          <p:cNvSpPr/>
          <p:nvPr/>
        </p:nvSpPr>
        <p:spPr>
          <a:xfrm>
            <a:off x="332700" y="3591961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sz="1200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71" name="Google Shape;1571;p144"/>
          <p:cNvSpPr txBox="1"/>
          <p:nvPr>
            <p:ph idx="5" type="subTitle"/>
          </p:nvPr>
        </p:nvSpPr>
        <p:spPr>
          <a:xfrm>
            <a:off x="464700" y="3707417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72" name="Google Shape;1572;p144"/>
          <p:cNvSpPr/>
          <p:nvPr/>
        </p:nvSpPr>
        <p:spPr>
          <a:xfrm>
            <a:off x="4572000" y="3591961"/>
            <a:ext cx="4239300" cy="1205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573" name="Google Shape;1573;p144"/>
          <p:cNvSpPr txBox="1"/>
          <p:nvPr>
            <p:ph idx="6" type="subTitle"/>
          </p:nvPr>
        </p:nvSpPr>
        <p:spPr>
          <a:xfrm>
            <a:off x="4724550" y="3707417"/>
            <a:ext cx="39342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TITLE_ONLY_1_1_1"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1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76" name="Google Shape;1576;p145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577" name="Google Shape;1577;p145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8" name="Google Shape;1578;p145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79" name="Google Shape;1579;p145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0" name="Google Shape;1580;p145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581" name="Google Shape;1581;p145"/>
          <p:cNvSpPr txBox="1"/>
          <p:nvPr>
            <p:ph idx="1" type="body"/>
          </p:nvPr>
        </p:nvSpPr>
        <p:spPr>
          <a:xfrm>
            <a:off x="261775" y="4039275"/>
            <a:ext cx="5958300" cy="8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lanation 1">
  <p:cSld name="ONE_COLUMN_TEXT">
    <p:bg>
      <p:bgPr>
        <a:solidFill>
          <a:schemeClr val="dk2"/>
        </a:solidFill>
      </p:bgPr>
    </p:bg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1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4" name="Google Shape;1584;p146"/>
          <p:cNvSpPr/>
          <p:nvPr/>
        </p:nvSpPr>
        <p:spPr>
          <a:xfrm>
            <a:off x="0" y="1765150"/>
            <a:ext cx="9144000" cy="33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85" name="Google Shape;1585;p146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86" name="Google Shape;1586;p146"/>
          <p:cNvSpPr txBox="1"/>
          <p:nvPr>
            <p:ph idx="2" type="subTitle"/>
          </p:nvPr>
        </p:nvSpPr>
        <p:spPr>
          <a:xfrm>
            <a:off x="433550" y="2197100"/>
            <a:ext cx="71484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1587" name="Google Shape;1587;p146"/>
          <p:cNvSpPr txBox="1"/>
          <p:nvPr>
            <p:ph idx="3" type="body"/>
          </p:nvPr>
        </p:nvSpPr>
        <p:spPr>
          <a:xfrm>
            <a:off x="433550" y="2914750"/>
            <a:ext cx="7148400" cy="17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88" name="Google Shape;1588;p146"/>
          <p:cNvSpPr txBox="1"/>
          <p:nvPr>
            <p:ph idx="4" type="body"/>
          </p:nvPr>
        </p:nvSpPr>
        <p:spPr>
          <a:xfrm>
            <a:off x="1181100" y="689575"/>
            <a:ext cx="6934200" cy="10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9" name="Google Shape;1589;p146"/>
          <p:cNvSpPr/>
          <p:nvPr/>
        </p:nvSpPr>
        <p:spPr>
          <a:xfrm>
            <a:off x="537600" y="689575"/>
            <a:ext cx="537900" cy="1079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1590" name="Google Shape;1590;p146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lanation 2">
  <p:cSld name="ONE_COLUMN_TEXT_1">
    <p:bg>
      <p:bgPr>
        <a:solidFill>
          <a:schemeClr val="dk2"/>
        </a:solidFill>
      </p:bgPr>
    </p:bg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147"/>
          <p:cNvSpPr/>
          <p:nvPr/>
        </p:nvSpPr>
        <p:spPr>
          <a:xfrm>
            <a:off x="0" y="1227375"/>
            <a:ext cx="9144000" cy="391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4" name="Google Shape;1594;p147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595" name="Google Shape;1595;p147"/>
          <p:cNvSpPr txBox="1"/>
          <p:nvPr>
            <p:ph idx="2" type="subTitle"/>
          </p:nvPr>
        </p:nvSpPr>
        <p:spPr>
          <a:xfrm>
            <a:off x="433550" y="1673375"/>
            <a:ext cx="41004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1596" name="Google Shape;1596;p147"/>
          <p:cNvSpPr txBox="1"/>
          <p:nvPr>
            <p:ph idx="3" type="body"/>
          </p:nvPr>
        </p:nvSpPr>
        <p:spPr>
          <a:xfrm>
            <a:off x="433550" y="2391025"/>
            <a:ext cx="3795600" cy="23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97" name="Google Shape;1597;p147"/>
          <p:cNvSpPr txBox="1"/>
          <p:nvPr>
            <p:ph idx="4" type="body"/>
          </p:nvPr>
        </p:nvSpPr>
        <p:spPr>
          <a:xfrm>
            <a:off x="1181100" y="692750"/>
            <a:ext cx="69342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8" name="Google Shape;1598;p147"/>
          <p:cNvSpPr/>
          <p:nvPr/>
        </p:nvSpPr>
        <p:spPr>
          <a:xfrm>
            <a:off x="537600" y="689575"/>
            <a:ext cx="537900" cy="537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1599" name="Google Shape;1599;p147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MAIN_POINT"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1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2" name="Google Shape;1602;p148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SECTION_TITLE_AND_DESCRIPTION"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1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14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06" name="Google Shape;1606;p14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07" name="Google Shape;1607;p1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151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14" name="Google Shape;1614;p151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615" name="Google Shape;1615;p15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6" name="Google Shape;1616;p151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617" name="Google Shape;1617;p15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8" name="Google Shape;1618;p15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19" name="Google Shape;1619;p15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p1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2" name="Google Shape;1622;p15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3" name="Google Shape;1623;p15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1624" name="Google Shape;1624;p15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5" name="Google Shape;1625;p15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626" name="Google Shape;1626;p15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7" name="Google Shape;1627;p15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628" name="Google Shape;1628;p15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153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1631" name="Google Shape;1631;p15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2" name="Google Shape;1632;p153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1633" name="Google Shape;1633;p153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634" name="Google Shape;1634;p153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35" name="Google Shape;1635;p15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36" name="Google Shape;1636;p153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7" name="Google Shape;1637;p15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9" name="Google Shape;1639;p15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0" name="Google Shape;1640;p154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1" name="Google Shape;1641;p154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1642" name="Google Shape;1642;p15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43" name="Google Shape;1643;p15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4" name="Google Shape;1644;p15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1645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1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7" name="Google Shape;1647;p15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8" name="Google Shape;1648;p155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9" name="Google Shape;1649;p155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50" name="Google Shape;1650;p155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51" name="Google Shape;1651;p15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52" name="Google Shape;1652;p155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3" name="Google Shape;1653;p15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1654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" name="Google Shape;1655;p1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56" name="Google Shape;1656;p15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7" name="Google Shape;1657;p156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58" name="Google Shape;1658;p156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659" name="Google Shape;1659;p156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660" name="Google Shape;1660;p156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661" name="Google Shape;1661;p156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662" name="Google Shape;1662;p15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3" name="Google Shape;1663;p156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4" name="Google Shape;1664;p15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1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67" name="Google Shape;1667;p15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68" name="Google Shape;1668;p157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69" name="Google Shape;1669;p157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670" name="Google Shape;1670;p157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71" name="Google Shape;1671;p15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72" name="Google Shape;1672;p157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3" name="Google Shape;1673;p15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158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676" name="Google Shape;1676;p158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677" name="Google Shape;1677;p158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678" name="Google Shape;1678;p158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679" name="Google Shape;1679;p15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0" name="Google Shape;1680;p158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1" name="Google Shape;1681;p158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2" name="Google Shape;1682;p158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3" name="Google Shape;1683;p158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4" name="Google Shape;1684;p158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5" name="Google Shape;1685;p15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86" name="Google Shape;1686;p1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7" name="Google Shape;1687;p15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p15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690" name="Google Shape;1690;p15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1" name="Google Shape;1691;p159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2" name="Google Shape;1692;p159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93" name="Google Shape;1693;p159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4" name="Google Shape;1694;p159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95" name="Google Shape;1695;p159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6" name="Google Shape;1696;p159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97" name="Google Shape;1697;p159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8" name="Google Shape;1698;p15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9" name="Google Shape;1699;p15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16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02" name="Google Shape;1702;p16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3" name="Google Shape;1703;p160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4" name="Google Shape;1704;p160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705" name="Google Shape;1705;p160"/>
          <p:cNvCxnSpPr>
            <a:endCxn id="1706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7" name="Google Shape;1707;p160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8" name="Google Shape;1708;p160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6" name="Google Shape;1706;p160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09" name="Google Shape;1709;p160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10" name="Google Shape;1710;p160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11" name="Google Shape;1711;p160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2" name="Google Shape;1712;p160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13" name="Google Shape;1713;p160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4" name="Google Shape;1714;p160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15" name="Google Shape;1715;p160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716" name="Google Shape;1716;p160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7" name="Google Shape;1717;p160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8" name="Google Shape;1718;p16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19" name="Google Shape;1719;p16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21" name="Google Shape;1721;p16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2" name="Google Shape;1722;p161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723" name="Google Shape;1723;p161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24" name="Google Shape;1724;p16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5" name="Google Shape;1725;p16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6" name="Google Shape;1726;p16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162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729" name="Google Shape;1729;p16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730" name="Google Shape;1730;p16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1" name="Google Shape;1731;p162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32" name="Google Shape;1732;p16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33" name="Google Shape;1733;p16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Google Shape;1735;p163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36" name="Google Shape;1736;p163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37" name="Google Shape;1737;p16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8" name="Google Shape;1738;p163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9" name="Google Shape;1739;p163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0" name="Google Shape;1740;p163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1" name="Google Shape;1741;p163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2" name="Google Shape;1742;p163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43" name="Google Shape;1743;p163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4" name="Google Shape;1744;p16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45" name="Google Shape;1745;p163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6" name="Google Shape;1746;p16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8" name="Google Shape;1748;p16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9" name="Google Shape;1749;p164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750" name="Google Shape;1750;p164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1" name="Google Shape;1751;p164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52" name="Google Shape;1752;p164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3" name="Google Shape;1753;p164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54" name="Google Shape;1754;p164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5" name="Google Shape;1755;p164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56" name="Google Shape;1756;p164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7" name="Google Shape;1757;p164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58" name="Google Shape;1758;p164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9" name="Google Shape;1759;p164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60" name="Google Shape;1760;p164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61" name="Google Shape;1761;p164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62" name="Google Shape;1762;p16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63" name="Google Shape;1763;p16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4" name="Google Shape;1764;p16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1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67" name="Google Shape;1767;p16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8" name="Google Shape;1768;p165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769" name="Google Shape;1769;p165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70" name="Google Shape;1770;p16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71" name="Google Shape;1771;p165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2" name="Google Shape;1772;p16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773" name="Shape 1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" name="Google Shape;1774;p166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75" name="Google Shape;1775;p166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776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p167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8" name="Google Shape;1778;p167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9" name="Google Shape;1779;p167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0" name="Google Shape;1780;p167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1" name="Google Shape;1781;p167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2" name="Google Shape;1782;p167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783" name="Google Shape;1783;p16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4" name="Google Shape;1784;p167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785" name="Google Shape;1785;p167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86" name="Google Shape;1786;p167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87" name="Google Shape;1787;p167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88" name="Google Shape;1788;p167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89" name="Google Shape;1789;p167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90" name="Google Shape;1790;p167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91" name="Google Shape;1791;p167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92" name="Google Shape;1792;p167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93" name="Google Shape;1793;p16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4" name="Google Shape;1794;p16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5" name="Google Shape;1795;p16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168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798" name="Google Shape;1798;p168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799" name="Google Shape;1799;p168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0" name="Google Shape;1800;p168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1" name="Google Shape;1801;p168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2" name="Google Shape;1802;p168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3" name="Google Shape;1803;p168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4" name="Google Shape;1804;p168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5" name="Google Shape;1805;p168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6" name="Google Shape;1806;p168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07" name="Google Shape;1807;p168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8" name="Google Shape;1808;p168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09" name="Google Shape;1809;p168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810" name="Google Shape;1810;p168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11" name="Google Shape;1811;p168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812" name="Google Shape;1812;p168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813" name="Google Shape;1813;p16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4" name="Google Shape;1814;p16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5" name="Google Shape;1815;p16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1816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16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18" name="Google Shape;1818;p16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19" name="Google Shape;1819;p1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17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22" name="Google Shape;1822;p1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1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25" name="Google Shape;1825;p1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26" name="Google Shape;1826;p1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1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29" name="Google Shape;1829;p17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30" name="Google Shape;1830;p17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31" name="Google Shape;1831;p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1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34" name="Google Shape;1834;p1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1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37" name="Google Shape;1837;p17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38" name="Google Shape;1838;p1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17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1" name="Google Shape;1841;p1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17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17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45" name="Google Shape;1845;p17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46" name="Google Shape;1846;p17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47" name="Google Shape;1847;p1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1848" name="Shape 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" name="Google Shape;1849;p17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1850" name="Google Shape;1850;p1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185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17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53" name="Google Shape;1853;p17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54" name="Google Shape;1854;p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1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18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59" name="Google Shape;1859;p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0" name="Google Shape;1860;p18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1" name="Google Shape;1861;p18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2" name="Google Shape;1862;p18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3" name="Google Shape;1863;p18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4" name="Google Shape;1864;p18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65" name="Google Shape;1865;p18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1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868" name="Google Shape;1868;p18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69" name="Google Shape;1869;p18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870" name="Google Shape;1870;p1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1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3" name="Google Shape;1873;p18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74" name="Google Shape;1874;p18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75" name="Google Shape;1875;p18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76" name="Google Shape;1876;p18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77" name="Google Shape;1877;p18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1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0" name="Google Shape;1880;p18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81" name="Google Shape;1881;p18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82" name="Google Shape;1882;p183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83" name="Google Shape;1883;p18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84" name="Google Shape;1884;p183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5" name="Google Shape;1885;p183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86" name="Google Shape;1886;p183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1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9" name="Google Shape;1889;p18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0" name="Google Shape;1890;p18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1" name="Google Shape;1891;p18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2" name="Google Shape;1892;p18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93" name="Google Shape;1893;p18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94" name="Google Shape;1894;p18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5" name="Google Shape;1895;p18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6" name="Google Shape;1896;p18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897" name="Google Shape;1897;p18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p1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00" name="Google Shape;1900;p1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1" name="Google Shape;1901;p18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9" name="Google Shape;79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0" name="Google Shape;80;p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1" name="Google Shape;8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18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4" name="Google Shape;1904;p18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5" name="Google Shape;1905;p18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906" name="Google Shape;1906;p18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07" name="Google Shape;1907;p1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8" name="Google Shape;1908;p1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09" name="Google Shape;1909;p18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10" name="Google Shape;1910;p18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p18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3" name="Google Shape;1913;p18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14" name="Google Shape;1914;p18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15" name="Google Shape;1915;p18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6" name="Google Shape;1916;p18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917" name="Google Shape;1917;p18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18" name="Google Shape;1918;p1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9" name="Google Shape;1919;p1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20" name="Google Shape;1920;p18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21" name="Google Shape;1921;p18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22" name="Google Shape;1922;p18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18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925" name="Google Shape;1925;p1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8" name="Google Shape;1928;p18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29" name="Google Shape;1929;p18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0" name="Google Shape;1930;p18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1" name="Google Shape;1931;p18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2" name="Google Shape;1932;p18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3" name="Google Shape;1933;p18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4" name="Google Shape;1934;p18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35" name="Google Shape;1935;p18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6" name="Google Shape;1936;p18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937" name="Google Shape;1937;p18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TITLE_20">
    <p:bg>
      <p:bgPr>
        <a:solidFill>
          <a:schemeClr val="dk1"/>
        </a:solidFill>
      </p:bgPr>
    </p:bg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191"/>
          <p:cNvSpPr txBox="1"/>
          <p:nvPr>
            <p:ph type="title"/>
          </p:nvPr>
        </p:nvSpPr>
        <p:spPr>
          <a:xfrm>
            <a:off x="834075" y="380975"/>
            <a:ext cx="7370100" cy="37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None/>
              <a:defRPr sz="9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1944" name="Google Shape;1944;p191"/>
          <p:cNvSpPr/>
          <p:nvPr>
            <p:ph idx="2" type="pic"/>
          </p:nvPr>
        </p:nvSpPr>
        <p:spPr>
          <a:xfrm>
            <a:off x="3402550" y="1754700"/>
            <a:ext cx="2456400" cy="16341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945" name="Google Shape;1945;p19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"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192"/>
          <p:cNvSpPr txBox="1"/>
          <p:nvPr>
            <p:ph type="title"/>
          </p:nvPr>
        </p:nvSpPr>
        <p:spPr>
          <a:xfrm>
            <a:off x="254000" y="270175"/>
            <a:ext cx="40131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8" name="Google Shape;1948;p192"/>
          <p:cNvSpPr txBox="1"/>
          <p:nvPr>
            <p:ph idx="1" type="body"/>
          </p:nvPr>
        </p:nvSpPr>
        <p:spPr>
          <a:xfrm>
            <a:off x="254000" y="1872575"/>
            <a:ext cx="3720000" cy="19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1949" name="Google Shape;1949;p19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3"/>
                </a:solidFill>
              </a:defRPr>
            </a:lvl1pPr>
            <a:lvl2pPr lvl="1">
              <a:buNone/>
              <a:defRPr>
                <a:solidFill>
                  <a:schemeClr val="accent3"/>
                </a:solidFill>
              </a:defRPr>
            </a:lvl2pPr>
            <a:lvl3pPr lvl="2">
              <a:buNone/>
              <a:defRPr>
                <a:solidFill>
                  <a:schemeClr val="accent3"/>
                </a:solidFill>
              </a:defRPr>
            </a:lvl3pPr>
            <a:lvl4pPr lvl="3">
              <a:buNone/>
              <a:defRPr>
                <a:solidFill>
                  <a:schemeClr val="accent3"/>
                </a:solidFill>
              </a:defRPr>
            </a:lvl4pPr>
            <a:lvl5pPr lvl="4">
              <a:buNone/>
              <a:defRPr>
                <a:solidFill>
                  <a:schemeClr val="accent3"/>
                </a:solidFill>
              </a:defRPr>
            </a:lvl5pPr>
            <a:lvl6pPr lvl="5">
              <a:buNone/>
              <a:defRPr>
                <a:solidFill>
                  <a:schemeClr val="accent3"/>
                </a:solidFill>
              </a:defRPr>
            </a:lvl6pPr>
            <a:lvl7pPr lvl="6">
              <a:buNone/>
              <a:defRPr>
                <a:solidFill>
                  <a:schemeClr val="accent3"/>
                </a:solidFill>
              </a:defRPr>
            </a:lvl7pPr>
            <a:lvl8pPr lvl="7">
              <a:buNone/>
              <a:defRPr>
                <a:solidFill>
                  <a:schemeClr val="accent3"/>
                </a:solidFill>
              </a:defRPr>
            </a:lvl8pPr>
            <a:lvl9pPr lvl="8">
              <a:buNone/>
              <a:defRPr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0" name="Google Shape;1950;p192"/>
          <p:cNvSpPr/>
          <p:nvPr>
            <p:ph idx="2" type="pic"/>
          </p:nvPr>
        </p:nvSpPr>
        <p:spPr>
          <a:xfrm>
            <a:off x="4510950" y="0"/>
            <a:ext cx="4632900" cy="5159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Images / Text">
  <p:cSld name="CUSTOM_13">
    <p:bg>
      <p:bgPr>
        <a:solidFill>
          <a:schemeClr val="accent2"/>
        </a:solidFill>
      </p:bgPr>
    </p:bg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193"/>
          <p:cNvSpPr/>
          <p:nvPr>
            <p:ph idx="2" type="pic"/>
          </p:nvPr>
        </p:nvSpPr>
        <p:spPr>
          <a:xfrm>
            <a:off x="0" y="25"/>
            <a:ext cx="4632900" cy="2578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3" name="Google Shape;1953;p193"/>
          <p:cNvSpPr/>
          <p:nvPr>
            <p:ph idx="3" type="pic"/>
          </p:nvPr>
        </p:nvSpPr>
        <p:spPr>
          <a:xfrm>
            <a:off x="0" y="2565275"/>
            <a:ext cx="4632900" cy="2578200"/>
          </a:xfrm>
          <a:prstGeom prst="rect">
            <a:avLst/>
          </a:prstGeom>
          <a:noFill/>
          <a:ln>
            <a:noFill/>
          </a:ln>
        </p:spPr>
      </p:sp>
      <p:sp>
        <p:nvSpPr>
          <p:cNvPr id="1954" name="Google Shape;1954;p193"/>
          <p:cNvSpPr txBox="1"/>
          <p:nvPr>
            <p:ph type="title"/>
          </p:nvPr>
        </p:nvSpPr>
        <p:spPr>
          <a:xfrm>
            <a:off x="4876800" y="270175"/>
            <a:ext cx="40131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5" name="Google Shape;1955;p193"/>
          <p:cNvSpPr txBox="1"/>
          <p:nvPr>
            <p:ph idx="1" type="body"/>
          </p:nvPr>
        </p:nvSpPr>
        <p:spPr>
          <a:xfrm>
            <a:off x="4876800" y="2024975"/>
            <a:ext cx="3720000" cy="19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1956" name="Google Shape;1956;p19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1">
    <p:bg>
      <p:bgPr>
        <a:solidFill>
          <a:schemeClr val="dk1"/>
        </a:solidFill>
      </p:bgPr>
    </p:bg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194"/>
          <p:cNvSpPr txBox="1"/>
          <p:nvPr>
            <p:ph type="title"/>
          </p:nvPr>
        </p:nvSpPr>
        <p:spPr>
          <a:xfrm>
            <a:off x="254000" y="270175"/>
            <a:ext cx="85326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959" name="Google Shape;1959;p194"/>
          <p:cNvCxnSpPr/>
          <p:nvPr/>
        </p:nvCxnSpPr>
        <p:spPr>
          <a:xfrm>
            <a:off x="3394331" y="1332925"/>
            <a:ext cx="0" cy="43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0" name="Google Shape;1960;p194"/>
          <p:cNvSpPr txBox="1"/>
          <p:nvPr>
            <p:ph idx="1" type="subTitle"/>
          </p:nvPr>
        </p:nvSpPr>
        <p:spPr>
          <a:xfrm>
            <a:off x="1614000" y="1379125"/>
            <a:ext cx="17700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cxnSp>
        <p:nvCxnSpPr>
          <p:cNvPr id="1961" name="Google Shape;1961;p194"/>
          <p:cNvCxnSpPr/>
          <p:nvPr/>
        </p:nvCxnSpPr>
        <p:spPr>
          <a:xfrm>
            <a:off x="5174663" y="1332925"/>
            <a:ext cx="0" cy="43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2" name="Google Shape;1962;p194"/>
          <p:cNvSpPr txBox="1"/>
          <p:nvPr>
            <p:ph idx="2" type="subTitle"/>
          </p:nvPr>
        </p:nvSpPr>
        <p:spPr>
          <a:xfrm>
            <a:off x="3394331" y="1379125"/>
            <a:ext cx="17700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cxnSp>
        <p:nvCxnSpPr>
          <p:cNvPr id="1963" name="Google Shape;1963;p194"/>
          <p:cNvCxnSpPr/>
          <p:nvPr/>
        </p:nvCxnSpPr>
        <p:spPr>
          <a:xfrm>
            <a:off x="6954994" y="1332925"/>
            <a:ext cx="0" cy="43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4" name="Google Shape;1964;p194"/>
          <p:cNvSpPr txBox="1"/>
          <p:nvPr>
            <p:ph idx="3" type="subTitle"/>
          </p:nvPr>
        </p:nvSpPr>
        <p:spPr>
          <a:xfrm>
            <a:off x="5174663" y="1379125"/>
            <a:ext cx="17700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965" name="Google Shape;1965;p194"/>
          <p:cNvSpPr txBox="1"/>
          <p:nvPr>
            <p:ph idx="4" type="subTitle"/>
          </p:nvPr>
        </p:nvSpPr>
        <p:spPr>
          <a:xfrm>
            <a:off x="6954994" y="1379125"/>
            <a:ext cx="17700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Light"/>
              <a:buNone/>
              <a:defRPr sz="1200">
                <a:solidFill>
                  <a:schemeClr val="l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966" name="Google Shape;1966;p194"/>
          <p:cNvSpPr txBox="1"/>
          <p:nvPr>
            <p:ph idx="5" type="subTitle"/>
          </p:nvPr>
        </p:nvSpPr>
        <p:spPr>
          <a:xfrm>
            <a:off x="344000" y="2103025"/>
            <a:ext cx="171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7" name="Google Shape;1967;p194"/>
          <p:cNvSpPr txBox="1"/>
          <p:nvPr>
            <p:ph idx="6" type="subTitle"/>
          </p:nvPr>
        </p:nvSpPr>
        <p:spPr>
          <a:xfrm>
            <a:off x="344000" y="2636425"/>
            <a:ext cx="171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8" name="Google Shape;1968;p194"/>
          <p:cNvSpPr txBox="1"/>
          <p:nvPr>
            <p:ph idx="7" type="subTitle"/>
          </p:nvPr>
        </p:nvSpPr>
        <p:spPr>
          <a:xfrm>
            <a:off x="344000" y="3169825"/>
            <a:ext cx="171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69" name="Google Shape;1969;p194"/>
          <p:cNvSpPr txBox="1"/>
          <p:nvPr>
            <p:ph idx="8" type="subTitle"/>
          </p:nvPr>
        </p:nvSpPr>
        <p:spPr>
          <a:xfrm>
            <a:off x="344000" y="3703225"/>
            <a:ext cx="171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0" name="Google Shape;1970;p194"/>
          <p:cNvSpPr txBox="1"/>
          <p:nvPr>
            <p:ph idx="9" type="subTitle"/>
          </p:nvPr>
        </p:nvSpPr>
        <p:spPr>
          <a:xfrm>
            <a:off x="344000" y="4236625"/>
            <a:ext cx="171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1971" name="Google Shape;1971;p194"/>
          <p:cNvCxnSpPr/>
          <p:nvPr/>
        </p:nvCxnSpPr>
        <p:spPr>
          <a:xfrm>
            <a:off x="1831556" y="2272975"/>
            <a:ext cx="6766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2" name="Google Shape;1972;p194"/>
          <p:cNvCxnSpPr/>
          <p:nvPr/>
        </p:nvCxnSpPr>
        <p:spPr>
          <a:xfrm>
            <a:off x="1831556" y="2806375"/>
            <a:ext cx="6766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3" name="Google Shape;1973;p194"/>
          <p:cNvCxnSpPr/>
          <p:nvPr/>
        </p:nvCxnSpPr>
        <p:spPr>
          <a:xfrm>
            <a:off x="1831556" y="3339775"/>
            <a:ext cx="6766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4" name="Google Shape;1974;p194"/>
          <p:cNvCxnSpPr/>
          <p:nvPr/>
        </p:nvCxnSpPr>
        <p:spPr>
          <a:xfrm>
            <a:off x="1831556" y="3873175"/>
            <a:ext cx="6766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5" name="Google Shape;1975;p194"/>
          <p:cNvCxnSpPr/>
          <p:nvPr/>
        </p:nvCxnSpPr>
        <p:spPr>
          <a:xfrm>
            <a:off x="1831556" y="4406575"/>
            <a:ext cx="67662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6" name="Google Shape;1976;p19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9"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p195"/>
          <p:cNvSpPr txBox="1"/>
          <p:nvPr>
            <p:ph idx="1" type="subTitle"/>
          </p:nvPr>
        </p:nvSpPr>
        <p:spPr>
          <a:xfrm>
            <a:off x="4289350" y="3048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79" name="Google Shape;1979;p195"/>
          <p:cNvSpPr txBox="1"/>
          <p:nvPr>
            <p:ph idx="2" type="subTitle"/>
          </p:nvPr>
        </p:nvSpPr>
        <p:spPr>
          <a:xfrm>
            <a:off x="4289350" y="9525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0" name="Google Shape;1980;p195"/>
          <p:cNvSpPr txBox="1"/>
          <p:nvPr>
            <p:ph idx="3" type="subTitle"/>
          </p:nvPr>
        </p:nvSpPr>
        <p:spPr>
          <a:xfrm>
            <a:off x="4289350" y="16002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1" name="Google Shape;1981;p195"/>
          <p:cNvSpPr txBox="1"/>
          <p:nvPr>
            <p:ph idx="4" type="subTitle"/>
          </p:nvPr>
        </p:nvSpPr>
        <p:spPr>
          <a:xfrm>
            <a:off x="4289350" y="22479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2" name="Google Shape;1982;p195"/>
          <p:cNvSpPr txBox="1"/>
          <p:nvPr>
            <p:ph idx="5" type="subTitle"/>
          </p:nvPr>
        </p:nvSpPr>
        <p:spPr>
          <a:xfrm>
            <a:off x="4289350" y="28956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3" name="Google Shape;1983;p195"/>
          <p:cNvSpPr txBox="1"/>
          <p:nvPr>
            <p:ph idx="6" type="subTitle"/>
          </p:nvPr>
        </p:nvSpPr>
        <p:spPr>
          <a:xfrm>
            <a:off x="3604750" y="3048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4" name="Google Shape;1984;p195"/>
          <p:cNvSpPr txBox="1"/>
          <p:nvPr>
            <p:ph idx="7" type="subTitle"/>
          </p:nvPr>
        </p:nvSpPr>
        <p:spPr>
          <a:xfrm>
            <a:off x="3604750" y="9525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5" name="Google Shape;1985;p195"/>
          <p:cNvSpPr txBox="1"/>
          <p:nvPr>
            <p:ph idx="8" type="subTitle"/>
          </p:nvPr>
        </p:nvSpPr>
        <p:spPr>
          <a:xfrm>
            <a:off x="3604750" y="16002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6" name="Google Shape;1986;p195"/>
          <p:cNvSpPr txBox="1"/>
          <p:nvPr>
            <p:ph idx="9" type="subTitle"/>
          </p:nvPr>
        </p:nvSpPr>
        <p:spPr>
          <a:xfrm>
            <a:off x="3604750" y="22479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7" name="Google Shape;1987;p195"/>
          <p:cNvSpPr txBox="1"/>
          <p:nvPr>
            <p:ph idx="13" type="subTitle"/>
          </p:nvPr>
        </p:nvSpPr>
        <p:spPr>
          <a:xfrm>
            <a:off x="3604750" y="28956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88" name="Google Shape;1988;p195"/>
          <p:cNvSpPr txBox="1"/>
          <p:nvPr>
            <p:ph type="title"/>
          </p:nvPr>
        </p:nvSpPr>
        <p:spPr>
          <a:xfrm>
            <a:off x="254000" y="270175"/>
            <a:ext cx="31221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9" name="Google Shape;1989;p195"/>
          <p:cNvSpPr txBox="1"/>
          <p:nvPr>
            <p:ph idx="14" type="subTitle"/>
          </p:nvPr>
        </p:nvSpPr>
        <p:spPr>
          <a:xfrm>
            <a:off x="4289350" y="35433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0" name="Google Shape;1990;p195"/>
          <p:cNvSpPr txBox="1"/>
          <p:nvPr>
            <p:ph idx="15" type="subTitle"/>
          </p:nvPr>
        </p:nvSpPr>
        <p:spPr>
          <a:xfrm>
            <a:off x="3604750" y="35433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1" name="Google Shape;1991;p195"/>
          <p:cNvSpPr txBox="1"/>
          <p:nvPr>
            <p:ph idx="16" type="subTitle"/>
          </p:nvPr>
        </p:nvSpPr>
        <p:spPr>
          <a:xfrm>
            <a:off x="4289350" y="4191000"/>
            <a:ext cx="48546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IBM Plex Sans"/>
              <a:buNone/>
              <a:defRPr sz="2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2" name="Google Shape;1992;p195"/>
          <p:cNvSpPr txBox="1"/>
          <p:nvPr>
            <p:ph idx="17" type="subTitle"/>
          </p:nvPr>
        </p:nvSpPr>
        <p:spPr>
          <a:xfrm>
            <a:off x="3604750" y="4191000"/>
            <a:ext cx="6384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3" name="Google Shape;1993;p19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V2">
  <p:cSld name="CUSTOM_17">
    <p:bg>
      <p:bgPr>
        <a:solidFill>
          <a:schemeClr val="dk1"/>
        </a:solidFill>
      </p:bgPr>
    </p:bg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19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6" name="Google Shape;1996;p196"/>
          <p:cNvSpPr txBox="1"/>
          <p:nvPr>
            <p:ph type="title"/>
          </p:nvPr>
        </p:nvSpPr>
        <p:spPr>
          <a:xfrm>
            <a:off x="254000" y="270175"/>
            <a:ext cx="43149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7" name="Google Shape;1997;p196"/>
          <p:cNvSpPr txBox="1"/>
          <p:nvPr>
            <p:ph idx="2" type="title"/>
          </p:nvPr>
        </p:nvSpPr>
        <p:spPr>
          <a:xfrm>
            <a:off x="4568825" y="270175"/>
            <a:ext cx="41343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8" name="Google Shape;1998;p196"/>
          <p:cNvSpPr txBox="1"/>
          <p:nvPr>
            <p:ph idx="3" type="title"/>
          </p:nvPr>
        </p:nvSpPr>
        <p:spPr>
          <a:xfrm>
            <a:off x="254000" y="1432675"/>
            <a:ext cx="4819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9" name="Google Shape;1999;p196"/>
          <p:cNvSpPr txBox="1"/>
          <p:nvPr>
            <p:ph idx="4" type="title"/>
          </p:nvPr>
        </p:nvSpPr>
        <p:spPr>
          <a:xfrm>
            <a:off x="5303375" y="1432675"/>
            <a:ext cx="33996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0" name="Google Shape;2000;p196"/>
          <p:cNvSpPr txBox="1"/>
          <p:nvPr>
            <p:ph idx="5" type="title"/>
          </p:nvPr>
        </p:nvSpPr>
        <p:spPr>
          <a:xfrm>
            <a:off x="254000" y="2750650"/>
            <a:ext cx="59877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Light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84" name="Google Shape;8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on Plan">
  <p:cSld name="CUSTOM_6">
    <p:bg>
      <p:bgPr>
        <a:solidFill>
          <a:schemeClr val="accent2"/>
        </a:solidFill>
      </p:bgPr>
    </p:bg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197"/>
          <p:cNvSpPr txBox="1"/>
          <p:nvPr>
            <p:ph idx="1" type="subTitle"/>
          </p:nvPr>
        </p:nvSpPr>
        <p:spPr>
          <a:xfrm>
            <a:off x="478325" y="1682550"/>
            <a:ext cx="8256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3" name="Google Shape;2003;p197"/>
          <p:cNvSpPr txBox="1"/>
          <p:nvPr>
            <p:ph idx="2" type="subTitle"/>
          </p:nvPr>
        </p:nvSpPr>
        <p:spPr>
          <a:xfrm>
            <a:off x="2580050" y="1682550"/>
            <a:ext cx="8256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4" name="Google Shape;2004;p197"/>
          <p:cNvSpPr txBox="1"/>
          <p:nvPr>
            <p:ph idx="3" type="subTitle"/>
          </p:nvPr>
        </p:nvSpPr>
        <p:spPr>
          <a:xfrm>
            <a:off x="4749475" y="1682550"/>
            <a:ext cx="8256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5" name="Google Shape;2005;p197"/>
          <p:cNvSpPr txBox="1"/>
          <p:nvPr>
            <p:ph idx="4" type="subTitle"/>
          </p:nvPr>
        </p:nvSpPr>
        <p:spPr>
          <a:xfrm>
            <a:off x="6894275" y="1682550"/>
            <a:ext cx="8256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None/>
              <a:defRPr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6" name="Google Shape;2006;p197"/>
          <p:cNvSpPr txBox="1"/>
          <p:nvPr>
            <p:ph type="title"/>
          </p:nvPr>
        </p:nvSpPr>
        <p:spPr>
          <a:xfrm>
            <a:off x="254000" y="270175"/>
            <a:ext cx="85326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7" name="Google Shape;2007;p197"/>
          <p:cNvSpPr txBox="1"/>
          <p:nvPr>
            <p:ph idx="5" type="subTitle"/>
          </p:nvPr>
        </p:nvSpPr>
        <p:spPr>
          <a:xfrm>
            <a:off x="358900" y="2539425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8" name="Google Shape;2008;p197"/>
          <p:cNvSpPr txBox="1"/>
          <p:nvPr>
            <p:ph idx="6" type="body"/>
          </p:nvPr>
        </p:nvSpPr>
        <p:spPr>
          <a:xfrm>
            <a:off x="343150" y="2809200"/>
            <a:ext cx="20433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09" name="Google Shape;2009;p197"/>
          <p:cNvSpPr txBox="1"/>
          <p:nvPr>
            <p:ph idx="7" type="subTitle"/>
          </p:nvPr>
        </p:nvSpPr>
        <p:spPr>
          <a:xfrm>
            <a:off x="2491512" y="2539425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10" name="Google Shape;2010;p197"/>
          <p:cNvSpPr txBox="1"/>
          <p:nvPr>
            <p:ph idx="8" type="body"/>
          </p:nvPr>
        </p:nvSpPr>
        <p:spPr>
          <a:xfrm>
            <a:off x="2491512" y="2809200"/>
            <a:ext cx="2011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11" name="Google Shape;2011;p197"/>
          <p:cNvSpPr txBox="1"/>
          <p:nvPr>
            <p:ph idx="9" type="subTitle"/>
          </p:nvPr>
        </p:nvSpPr>
        <p:spPr>
          <a:xfrm>
            <a:off x="4630050" y="2539425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12" name="Google Shape;2012;p197"/>
          <p:cNvSpPr txBox="1"/>
          <p:nvPr>
            <p:ph idx="13" type="body"/>
          </p:nvPr>
        </p:nvSpPr>
        <p:spPr>
          <a:xfrm>
            <a:off x="4630050" y="2809200"/>
            <a:ext cx="2011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13" name="Google Shape;2013;p197"/>
          <p:cNvSpPr txBox="1"/>
          <p:nvPr>
            <p:ph idx="14" type="subTitle"/>
          </p:nvPr>
        </p:nvSpPr>
        <p:spPr>
          <a:xfrm>
            <a:off x="6774850" y="2539425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14" name="Google Shape;2014;p197"/>
          <p:cNvSpPr txBox="1"/>
          <p:nvPr>
            <p:ph idx="15" type="body"/>
          </p:nvPr>
        </p:nvSpPr>
        <p:spPr>
          <a:xfrm>
            <a:off x="6774850" y="2809200"/>
            <a:ext cx="20118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15" name="Google Shape;2015;p19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>
  <p:cSld name="CUSTOM_2">
    <p:bg>
      <p:bgPr>
        <a:solidFill>
          <a:schemeClr val="dk1"/>
        </a:solidFill>
      </p:bgPr>
    </p:bg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19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8" name="Google Shape;2018;p198"/>
          <p:cNvSpPr txBox="1"/>
          <p:nvPr>
            <p:ph type="title"/>
          </p:nvPr>
        </p:nvSpPr>
        <p:spPr>
          <a:xfrm>
            <a:off x="19350" y="1163100"/>
            <a:ext cx="9105300" cy="21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IBM Plex Sans Light"/>
              <a:buNone/>
              <a:defRPr sz="7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9" name="Google Shape;2019;p198"/>
          <p:cNvSpPr txBox="1"/>
          <p:nvPr>
            <p:ph idx="1" type="subTitle"/>
          </p:nvPr>
        </p:nvSpPr>
        <p:spPr>
          <a:xfrm>
            <a:off x="0" y="3332700"/>
            <a:ext cx="9144000" cy="6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/Reviews">
  <p:cSld name="CUSTOM_16">
    <p:bg>
      <p:bgPr>
        <a:solidFill>
          <a:schemeClr val="dk1"/>
        </a:solidFill>
      </p:bgPr>
    </p:bg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" name="Google Shape;2021;p19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2" name="Google Shape;2022;p199"/>
          <p:cNvSpPr/>
          <p:nvPr>
            <p:ph idx="2" type="pic"/>
          </p:nvPr>
        </p:nvSpPr>
        <p:spPr>
          <a:xfrm>
            <a:off x="724450" y="712675"/>
            <a:ext cx="2670900" cy="1634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023" name="Google Shape;2023;p199"/>
          <p:cNvSpPr txBox="1"/>
          <p:nvPr>
            <p:ph type="title"/>
          </p:nvPr>
        </p:nvSpPr>
        <p:spPr>
          <a:xfrm>
            <a:off x="3707650" y="712675"/>
            <a:ext cx="48294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4" name="Google Shape;2024;p199"/>
          <p:cNvSpPr txBox="1"/>
          <p:nvPr>
            <p:ph idx="1" type="subTitle"/>
          </p:nvPr>
        </p:nvSpPr>
        <p:spPr>
          <a:xfrm>
            <a:off x="3707650" y="1875425"/>
            <a:ext cx="4829400" cy="4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25" name="Google Shape;2025;p199"/>
          <p:cNvSpPr/>
          <p:nvPr>
            <p:ph idx="3" type="pic"/>
          </p:nvPr>
        </p:nvSpPr>
        <p:spPr>
          <a:xfrm>
            <a:off x="724450" y="2792175"/>
            <a:ext cx="2670900" cy="1634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026" name="Google Shape;2026;p199"/>
          <p:cNvSpPr txBox="1"/>
          <p:nvPr>
            <p:ph idx="4" type="title"/>
          </p:nvPr>
        </p:nvSpPr>
        <p:spPr>
          <a:xfrm>
            <a:off x="3707650" y="2792175"/>
            <a:ext cx="48294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BM Plex Sans Light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7" name="Google Shape;2027;p199"/>
          <p:cNvSpPr txBox="1"/>
          <p:nvPr>
            <p:ph idx="5" type="subTitle"/>
          </p:nvPr>
        </p:nvSpPr>
        <p:spPr>
          <a:xfrm>
            <a:off x="3707650" y="3954925"/>
            <a:ext cx="4829400" cy="4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 SemiBold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28" name="Google Shape;2028;p199"/>
          <p:cNvSpPr txBox="1"/>
          <p:nvPr>
            <p:ph idx="6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s?">
  <p:cSld name="CUSTOM_15">
    <p:bg>
      <p:bgPr>
        <a:solidFill>
          <a:schemeClr val="lt2"/>
        </a:solidFill>
      </p:bgPr>
    </p:bg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p200"/>
          <p:cNvSpPr txBox="1"/>
          <p:nvPr>
            <p:ph type="title"/>
          </p:nvPr>
        </p:nvSpPr>
        <p:spPr>
          <a:xfrm>
            <a:off x="938600" y="1990500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1" name="Google Shape;2031;p20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lt1"/>
                </a:solidFill>
              </a:defRPr>
            </a:lvl1pPr>
            <a:lvl2pPr lvl="1">
              <a:buNone/>
              <a:defRPr sz="1000">
                <a:solidFill>
                  <a:schemeClr val="lt1"/>
                </a:solidFill>
              </a:defRPr>
            </a:lvl2pPr>
            <a:lvl3pPr lvl="2">
              <a:buNone/>
              <a:defRPr sz="1000">
                <a:solidFill>
                  <a:schemeClr val="lt1"/>
                </a:solidFill>
              </a:defRPr>
            </a:lvl3pPr>
            <a:lvl4pPr lvl="3">
              <a:buNone/>
              <a:defRPr sz="1000">
                <a:solidFill>
                  <a:schemeClr val="lt1"/>
                </a:solidFill>
              </a:defRPr>
            </a:lvl4pPr>
            <a:lvl5pPr lvl="4">
              <a:buNone/>
              <a:defRPr sz="1000">
                <a:solidFill>
                  <a:schemeClr val="lt1"/>
                </a:solidFill>
              </a:defRPr>
            </a:lvl5pPr>
            <a:lvl6pPr lvl="5">
              <a:buNone/>
              <a:defRPr sz="1000">
                <a:solidFill>
                  <a:schemeClr val="lt1"/>
                </a:solidFill>
              </a:defRPr>
            </a:lvl6pPr>
            <a:lvl7pPr lvl="6">
              <a:buNone/>
              <a:defRPr sz="1000">
                <a:solidFill>
                  <a:schemeClr val="lt1"/>
                </a:solidFill>
              </a:defRPr>
            </a:lvl7pPr>
            <a:lvl8pPr lvl="7">
              <a:buNone/>
              <a:defRPr sz="1000">
                <a:solidFill>
                  <a:schemeClr val="lt1"/>
                </a:solidFill>
              </a:defRPr>
            </a:lvl8pPr>
            <a:lvl9pPr lvl="8"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Quote">
  <p:cSld name="CUSTOM_24">
    <p:bg>
      <p:bgPr>
        <a:solidFill>
          <a:schemeClr val="lt2"/>
        </a:solidFill>
      </p:bgPr>
    </p:bg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201"/>
          <p:cNvSpPr txBox="1"/>
          <p:nvPr>
            <p:ph type="title"/>
          </p:nvPr>
        </p:nvSpPr>
        <p:spPr>
          <a:xfrm>
            <a:off x="1395800" y="570550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4" name="Google Shape;2034;p201"/>
          <p:cNvSpPr txBox="1"/>
          <p:nvPr>
            <p:ph idx="1" type="subTitle"/>
          </p:nvPr>
        </p:nvSpPr>
        <p:spPr>
          <a:xfrm>
            <a:off x="1395800" y="3759300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5" name="Google Shape;2035;p201"/>
          <p:cNvSpPr txBox="1"/>
          <p:nvPr>
            <p:ph idx="2" type="body"/>
          </p:nvPr>
        </p:nvSpPr>
        <p:spPr>
          <a:xfrm>
            <a:off x="1395800" y="4029075"/>
            <a:ext cx="20433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6" name="Google Shape;2036;p20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lt1"/>
                </a:solidFill>
              </a:defRPr>
            </a:lvl1pPr>
            <a:lvl2pPr lvl="1" rtl="0">
              <a:buNone/>
              <a:defRPr sz="1000">
                <a:solidFill>
                  <a:schemeClr val="lt1"/>
                </a:solidFill>
              </a:defRPr>
            </a:lvl2pPr>
            <a:lvl3pPr lvl="2" rtl="0">
              <a:buNone/>
              <a:defRPr sz="1000">
                <a:solidFill>
                  <a:schemeClr val="lt1"/>
                </a:solidFill>
              </a:defRPr>
            </a:lvl3pPr>
            <a:lvl4pPr lvl="3" rtl="0">
              <a:buNone/>
              <a:defRPr sz="1000">
                <a:solidFill>
                  <a:schemeClr val="lt1"/>
                </a:solidFill>
              </a:defRPr>
            </a:lvl4pPr>
            <a:lvl5pPr lvl="4" rtl="0">
              <a:buNone/>
              <a:defRPr sz="1000">
                <a:solidFill>
                  <a:schemeClr val="lt1"/>
                </a:solidFill>
              </a:defRPr>
            </a:lvl5pPr>
            <a:lvl6pPr lvl="5" rtl="0">
              <a:buNone/>
              <a:defRPr sz="1000">
                <a:solidFill>
                  <a:schemeClr val="lt1"/>
                </a:solidFill>
              </a:defRPr>
            </a:lvl6pPr>
            <a:lvl7pPr lvl="6" rtl="0">
              <a:buNone/>
              <a:defRPr sz="1000">
                <a:solidFill>
                  <a:schemeClr val="lt1"/>
                </a:solidFill>
              </a:defRPr>
            </a:lvl7pPr>
            <a:lvl8pPr lvl="7" rtl="0">
              <a:buNone/>
              <a:defRPr sz="1000">
                <a:solidFill>
                  <a:schemeClr val="lt1"/>
                </a:solidFill>
              </a:defRPr>
            </a:lvl8pPr>
            <a:lvl9pPr lvl="8" rtl="0"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blems/Solutions">
  <p:cSld name="CUSTOM_3">
    <p:bg>
      <p:bgPr>
        <a:solidFill>
          <a:schemeClr val="accent2"/>
        </a:solidFill>
      </p:bgPr>
    </p:bg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202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9" name="Google Shape;2039;p202"/>
          <p:cNvSpPr txBox="1"/>
          <p:nvPr>
            <p:ph idx="1" type="subTitle"/>
          </p:nvPr>
        </p:nvSpPr>
        <p:spPr>
          <a:xfrm>
            <a:off x="1213675" y="1382525"/>
            <a:ext cx="204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40" name="Google Shape;2040;p202"/>
          <p:cNvSpPr txBox="1"/>
          <p:nvPr>
            <p:ph idx="2" type="body"/>
          </p:nvPr>
        </p:nvSpPr>
        <p:spPr>
          <a:xfrm>
            <a:off x="1212300" y="1652300"/>
            <a:ext cx="20433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41" name="Google Shape;2041;p202"/>
          <p:cNvSpPr txBox="1"/>
          <p:nvPr>
            <p:ph idx="3" type="subTitle"/>
          </p:nvPr>
        </p:nvSpPr>
        <p:spPr>
          <a:xfrm>
            <a:off x="6096700" y="1382525"/>
            <a:ext cx="20679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2" name="Google Shape;2042;p202"/>
          <p:cNvSpPr txBox="1"/>
          <p:nvPr>
            <p:ph idx="4" type="body"/>
          </p:nvPr>
        </p:nvSpPr>
        <p:spPr>
          <a:xfrm>
            <a:off x="6095325" y="1652300"/>
            <a:ext cx="20679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43" name="Google Shape;2043;p202"/>
          <p:cNvSpPr txBox="1"/>
          <p:nvPr>
            <p:ph idx="5" type="subTitle"/>
          </p:nvPr>
        </p:nvSpPr>
        <p:spPr>
          <a:xfrm>
            <a:off x="1213675" y="2559225"/>
            <a:ext cx="204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44" name="Google Shape;2044;p202"/>
          <p:cNvSpPr txBox="1"/>
          <p:nvPr>
            <p:ph idx="6" type="body"/>
          </p:nvPr>
        </p:nvSpPr>
        <p:spPr>
          <a:xfrm>
            <a:off x="1212300" y="2829000"/>
            <a:ext cx="20433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45" name="Google Shape;2045;p202"/>
          <p:cNvSpPr txBox="1"/>
          <p:nvPr>
            <p:ph idx="7" type="subTitle"/>
          </p:nvPr>
        </p:nvSpPr>
        <p:spPr>
          <a:xfrm>
            <a:off x="6096701" y="2559225"/>
            <a:ext cx="20679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6" name="Google Shape;2046;p202"/>
          <p:cNvSpPr txBox="1"/>
          <p:nvPr>
            <p:ph idx="8" type="body"/>
          </p:nvPr>
        </p:nvSpPr>
        <p:spPr>
          <a:xfrm>
            <a:off x="6095325" y="2829000"/>
            <a:ext cx="20679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47" name="Google Shape;2047;p202"/>
          <p:cNvSpPr txBox="1"/>
          <p:nvPr>
            <p:ph idx="9" type="subTitle"/>
          </p:nvPr>
        </p:nvSpPr>
        <p:spPr>
          <a:xfrm>
            <a:off x="1213675" y="3649400"/>
            <a:ext cx="20433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48" name="Google Shape;2048;p202"/>
          <p:cNvSpPr txBox="1"/>
          <p:nvPr>
            <p:ph idx="13" type="body"/>
          </p:nvPr>
        </p:nvSpPr>
        <p:spPr>
          <a:xfrm>
            <a:off x="1212300" y="3919175"/>
            <a:ext cx="20433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49" name="Google Shape;2049;p202"/>
          <p:cNvSpPr txBox="1"/>
          <p:nvPr>
            <p:ph idx="14" type="subTitle"/>
          </p:nvPr>
        </p:nvSpPr>
        <p:spPr>
          <a:xfrm>
            <a:off x="6096701" y="3649400"/>
            <a:ext cx="20679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0" name="Google Shape;2050;p202"/>
          <p:cNvSpPr txBox="1"/>
          <p:nvPr>
            <p:ph idx="15" type="body"/>
          </p:nvPr>
        </p:nvSpPr>
        <p:spPr>
          <a:xfrm>
            <a:off x="6095325" y="3919175"/>
            <a:ext cx="2067900" cy="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051" name="Google Shape;2051;p20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/ Image">
  <p:cSld name="CUSTOM_27"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203"/>
          <p:cNvSpPr txBox="1"/>
          <p:nvPr>
            <p:ph idx="1" type="body"/>
          </p:nvPr>
        </p:nvSpPr>
        <p:spPr>
          <a:xfrm>
            <a:off x="330200" y="465763"/>
            <a:ext cx="3662400" cy="16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●"/>
              <a:defRPr sz="1400">
                <a:solidFill>
                  <a:schemeClr val="lt2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○"/>
              <a:defRPr sz="1400">
                <a:solidFill>
                  <a:schemeClr val="lt2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■"/>
              <a:defRPr sz="1400">
                <a:solidFill>
                  <a:schemeClr val="lt2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●"/>
              <a:defRPr sz="1400">
                <a:solidFill>
                  <a:schemeClr val="lt2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○"/>
              <a:defRPr sz="1400">
                <a:solidFill>
                  <a:schemeClr val="lt2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■"/>
              <a:defRPr sz="1400">
                <a:solidFill>
                  <a:schemeClr val="lt2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●"/>
              <a:defRPr sz="1400">
                <a:solidFill>
                  <a:schemeClr val="lt2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○"/>
              <a:defRPr sz="1400">
                <a:solidFill>
                  <a:schemeClr val="lt2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"/>
              <a:buChar char="■"/>
              <a:defRPr sz="1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54" name="Google Shape;2054;p203"/>
          <p:cNvSpPr txBox="1"/>
          <p:nvPr>
            <p:ph idx="2" type="body"/>
          </p:nvPr>
        </p:nvSpPr>
        <p:spPr>
          <a:xfrm>
            <a:off x="330200" y="3362538"/>
            <a:ext cx="3662400" cy="13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55" name="Google Shape;2055;p203"/>
          <p:cNvSpPr txBox="1"/>
          <p:nvPr>
            <p:ph idx="3" type="subTitle"/>
          </p:nvPr>
        </p:nvSpPr>
        <p:spPr>
          <a:xfrm>
            <a:off x="330200" y="3022638"/>
            <a:ext cx="3662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None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6" name="Google Shape;2056;p20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7" name="Google Shape;2057;p203"/>
          <p:cNvSpPr/>
          <p:nvPr>
            <p:ph idx="4" type="pic"/>
          </p:nvPr>
        </p:nvSpPr>
        <p:spPr>
          <a:xfrm>
            <a:off x="4630750" y="145500"/>
            <a:ext cx="4367700" cy="4852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O Opportunities">
  <p:cSld name="CUSTOM_7"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204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0" name="Google Shape;2060;p204"/>
          <p:cNvSpPr txBox="1"/>
          <p:nvPr>
            <p:ph idx="1" type="subTitle"/>
          </p:nvPr>
        </p:nvSpPr>
        <p:spPr>
          <a:xfrm>
            <a:off x="358900" y="2526725"/>
            <a:ext cx="15282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1" name="Google Shape;2061;p204"/>
          <p:cNvSpPr txBox="1"/>
          <p:nvPr>
            <p:ph idx="2" type="subTitle"/>
          </p:nvPr>
        </p:nvSpPr>
        <p:spPr>
          <a:xfrm>
            <a:off x="2027041" y="2526725"/>
            <a:ext cx="15282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2" name="Google Shape;2062;p204"/>
          <p:cNvSpPr txBox="1"/>
          <p:nvPr>
            <p:ph idx="3" type="subTitle"/>
          </p:nvPr>
        </p:nvSpPr>
        <p:spPr>
          <a:xfrm>
            <a:off x="3695181" y="2526725"/>
            <a:ext cx="15282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3" name="Google Shape;2063;p204"/>
          <p:cNvSpPr txBox="1"/>
          <p:nvPr>
            <p:ph idx="4" type="subTitle"/>
          </p:nvPr>
        </p:nvSpPr>
        <p:spPr>
          <a:xfrm>
            <a:off x="5363322" y="2526725"/>
            <a:ext cx="15282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4" name="Google Shape;2064;p204"/>
          <p:cNvSpPr txBox="1"/>
          <p:nvPr>
            <p:ph idx="5" type="subTitle"/>
          </p:nvPr>
        </p:nvSpPr>
        <p:spPr>
          <a:xfrm>
            <a:off x="7031462" y="2526725"/>
            <a:ext cx="15282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65" name="Google Shape;2065;p204"/>
          <p:cNvSpPr txBox="1"/>
          <p:nvPr>
            <p:ph idx="6" type="body"/>
          </p:nvPr>
        </p:nvSpPr>
        <p:spPr>
          <a:xfrm>
            <a:off x="358900" y="2997300"/>
            <a:ext cx="1528200" cy="15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66" name="Google Shape;2066;p204"/>
          <p:cNvSpPr txBox="1"/>
          <p:nvPr>
            <p:ph idx="7" type="body"/>
          </p:nvPr>
        </p:nvSpPr>
        <p:spPr>
          <a:xfrm>
            <a:off x="2027050" y="2997300"/>
            <a:ext cx="1528200" cy="15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67" name="Google Shape;2067;p204"/>
          <p:cNvSpPr txBox="1"/>
          <p:nvPr>
            <p:ph idx="8" type="body"/>
          </p:nvPr>
        </p:nvSpPr>
        <p:spPr>
          <a:xfrm>
            <a:off x="3695200" y="2997300"/>
            <a:ext cx="1528200" cy="15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68" name="Google Shape;2068;p204"/>
          <p:cNvSpPr txBox="1"/>
          <p:nvPr>
            <p:ph idx="9" type="body"/>
          </p:nvPr>
        </p:nvSpPr>
        <p:spPr>
          <a:xfrm>
            <a:off x="5363350" y="2997300"/>
            <a:ext cx="1528200" cy="15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69" name="Google Shape;2069;p204"/>
          <p:cNvSpPr txBox="1"/>
          <p:nvPr>
            <p:ph idx="13" type="body"/>
          </p:nvPr>
        </p:nvSpPr>
        <p:spPr>
          <a:xfrm>
            <a:off x="7031500" y="2997300"/>
            <a:ext cx="1528200" cy="15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70" name="Google Shape;2070;p20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Points">
  <p:cSld name="CUSTOM_8">
    <p:bg>
      <p:bgPr>
        <a:solidFill>
          <a:schemeClr val="dk1"/>
        </a:solidFill>
      </p:bgPr>
    </p:bg>
    <p:spTree>
      <p:nvGrpSpPr>
        <p:cNvPr id="207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p20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3" name="Google Shape;2073;p205"/>
          <p:cNvSpPr txBox="1"/>
          <p:nvPr>
            <p:ph type="title"/>
          </p:nvPr>
        </p:nvSpPr>
        <p:spPr>
          <a:xfrm>
            <a:off x="938600" y="270175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4" name="Google Shape;2074;p205"/>
          <p:cNvSpPr txBox="1"/>
          <p:nvPr>
            <p:ph idx="2" type="title"/>
          </p:nvPr>
        </p:nvSpPr>
        <p:spPr>
          <a:xfrm>
            <a:off x="938600" y="1432675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5" name="Google Shape;2075;p205"/>
          <p:cNvSpPr txBox="1"/>
          <p:nvPr>
            <p:ph idx="3" type="title"/>
          </p:nvPr>
        </p:nvSpPr>
        <p:spPr>
          <a:xfrm>
            <a:off x="938600" y="2595175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6" name="Google Shape;2076;p205"/>
          <p:cNvSpPr txBox="1"/>
          <p:nvPr>
            <p:ph idx="4" type="title"/>
          </p:nvPr>
        </p:nvSpPr>
        <p:spPr>
          <a:xfrm>
            <a:off x="938600" y="3757675"/>
            <a:ext cx="70230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e Chart">
  <p:cSld name="CUSTOM_10">
    <p:bg>
      <p:bgPr>
        <a:solidFill>
          <a:schemeClr val="accent2"/>
        </a:solidFill>
      </p:bgPr>
    </p:bg>
    <p:spTree>
      <p:nvGrpSpPr>
        <p:cNvPr id="2077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206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9" name="Google Shape;2079;p206"/>
          <p:cNvSpPr txBox="1"/>
          <p:nvPr>
            <p:ph idx="1" type="body"/>
          </p:nvPr>
        </p:nvSpPr>
        <p:spPr>
          <a:xfrm>
            <a:off x="254000" y="1796375"/>
            <a:ext cx="3720000" cy="19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80" name="Google Shape;2080;p206"/>
          <p:cNvSpPr txBox="1"/>
          <p:nvPr>
            <p:ph idx="2" type="subTitle"/>
          </p:nvPr>
        </p:nvSpPr>
        <p:spPr>
          <a:xfrm>
            <a:off x="660400" y="3767800"/>
            <a:ext cx="18669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1" name="Google Shape;2081;p206"/>
          <p:cNvSpPr txBox="1"/>
          <p:nvPr>
            <p:ph idx="3" type="subTitle"/>
          </p:nvPr>
        </p:nvSpPr>
        <p:spPr>
          <a:xfrm>
            <a:off x="660400" y="4250388"/>
            <a:ext cx="18669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2" name="Google Shape;2082;p206"/>
          <p:cNvSpPr txBox="1"/>
          <p:nvPr>
            <p:ph idx="4" type="subTitle"/>
          </p:nvPr>
        </p:nvSpPr>
        <p:spPr>
          <a:xfrm>
            <a:off x="3173375" y="3767800"/>
            <a:ext cx="18669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3" name="Google Shape;2083;p206"/>
          <p:cNvSpPr txBox="1"/>
          <p:nvPr>
            <p:ph idx="5" type="subTitle"/>
          </p:nvPr>
        </p:nvSpPr>
        <p:spPr>
          <a:xfrm>
            <a:off x="3173375" y="4250388"/>
            <a:ext cx="18669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4" name="Google Shape;2084;p20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_3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Campaign Overview">
  <p:cSld name="CUSTOM_22"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20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7" name="Google Shape;2087;p207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8" name="Google Shape;2088;p207"/>
          <p:cNvSpPr/>
          <p:nvPr>
            <p:ph idx="2" type="pic"/>
          </p:nvPr>
        </p:nvSpPr>
        <p:spPr>
          <a:xfrm>
            <a:off x="4632975" y="1261725"/>
            <a:ext cx="4383600" cy="3736200"/>
          </a:xfrm>
          <a:prstGeom prst="rect">
            <a:avLst/>
          </a:prstGeom>
          <a:noFill/>
          <a:ln>
            <a:noFill/>
          </a:ln>
        </p:spPr>
      </p:sp>
      <p:sp>
        <p:nvSpPr>
          <p:cNvPr id="2089" name="Google Shape;2089;p207"/>
          <p:cNvSpPr txBox="1"/>
          <p:nvPr>
            <p:ph idx="1" type="subTitle"/>
          </p:nvPr>
        </p:nvSpPr>
        <p:spPr>
          <a:xfrm>
            <a:off x="254000" y="1948775"/>
            <a:ext cx="3572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0" name="Google Shape;2090;p207"/>
          <p:cNvSpPr txBox="1"/>
          <p:nvPr>
            <p:ph idx="3" type="subTitle"/>
          </p:nvPr>
        </p:nvSpPr>
        <p:spPr>
          <a:xfrm>
            <a:off x="254000" y="2866325"/>
            <a:ext cx="3572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1" name="Google Shape;2091;p207"/>
          <p:cNvSpPr txBox="1"/>
          <p:nvPr>
            <p:ph idx="4" type="subTitle"/>
          </p:nvPr>
        </p:nvSpPr>
        <p:spPr>
          <a:xfrm>
            <a:off x="254000" y="3783875"/>
            <a:ext cx="35724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2" name="Google Shape;2092;p207"/>
          <p:cNvSpPr txBox="1"/>
          <p:nvPr>
            <p:ph idx="5" type="body"/>
          </p:nvPr>
        </p:nvSpPr>
        <p:spPr>
          <a:xfrm>
            <a:off x="268900" y="2263625"/>
            <a:ext cx="35724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93" name="Google Shape;2093;p207"/>
          <p:cNvSpPr txBox="1"/>
          <p:nvPr>
            <p:ph idx="6" type="body"/>
          </p:nvPr>
        </p:nvSpPr>
        <p:spPr>
          <a:xfrm>
            <a:off x="268900" y="3181175"/>
            <a:ext cx="35724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094" name="Google Shape;2094;p207"/>
          <p:cNvSpPr txBox="1"/>
          <p:nvPr>
            <p:ph idx="7" type="body"/>
          </p:nvPr>
        </p:nvSpPr>
        <p:spPr>
          <a:xfrm>
            <a:off x="268900" y="4098725"/>
            <a:ext cx="35724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als + KPIs">
  <p:cSld name="CUSTOM_22_1">
    <p:bg>
      <p:bgPr>
        <a:solidFill>
          <a:schemeClr val="accent2"/>
        </a:solidFill>
      </p:bgPr>
    </p:bg>
    <p:spTree>
      <p:nvGrpSpPr>
        <p:cNvPr id="2095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p20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7" name="Google Shape;2097;p208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8" name="Google Shape;2098;p208"/>
          <p:cNvSpPr txBox="1"/>
          <p:nvPr>
            <p:ph idx="1" type="subTitle"/>
          </p:nvPr>
        </p:nvSpPr>
        <p:spPr>
          <a:xfrm>
            <a:off x="344000" y="194877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9" name="Google Shape;2099;p208"/>
          <p:cNvSpPr txBox="1"/>
          <p:nvPr>
            <p:ph idx="2" type="subTitle"/>
          </p:nvPr>
        </p:nvSpPr>
        <p:spPr>
          <a:xfrm>
            <a:off x="344000" y="286632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0" name="Google Shape;2100;p208"/>
          <p:cNvSpPr txBox="1"/>
          <p:nvPr>
            <p:ph idx="3" type="body"/>
          </p:nvPr>
        </p:nvSpPr>
        <p:spPr>
          <a:xfrm>
            <a:off x="355373" y="226362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01" name="Google Shape;2101;p208"/>
          <p:cNvSpPr txBox="1"/>
          <p:nvPr>
            <p:ph idx="4" type="body"/>
          </p:nvPr>
        </p:nvSpPr>
        <p:spPr>
          <a:xfrm>
            <a:off x="355373" y="318117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02" name="Google Shape;2102;p208"/>
          <p:cNvSpPr txBox="1"/>
          <p:nvPr>
            <p:ph idx="5" type="subTitle"/>
          </p:nvPr>
        </p:nvSpPr>
        <p:spPr>
          <a:xfrm>
            <a:off x="3202963" y="194877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3" name="Google Shape;2103;p208"/>
          <p:cNvSpPr txBox="1"/>
          <p:nvPr>
            <p:ph idx="6" type="subTitle"/>
          </p:nvPr>
        </p:nvSpPr>
        <p:spPr>
          <a:xfrm>
            <a:off x="3202963" y="286632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4" name="Google Shape;2104;p208"/>
          <p:cNvSpPr txBox="1"/>
          <p:nvPr>
            <p:ph idx="7" type="body"/>
          </p:nvPr>
        </p:nvSpPr>
        <p:spPr>
          <a:xfrm>
            <a:off x="3214336" y="226362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05" name="Google Shape;2105;p208"/>
          <p:cNvSpPr txBox="1"/>
          <p:nvPr>
            <p:ph idx="8" type="body"/>
          </p:nvPr>
        </p:nvSpPr>
        <p:spPr>
          <a:xfrm>
            <a:off x="3214336" y="318117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06" name="Google Shape;2106;p208"/>
          <p:cNvSpPr txBox="1"/>
          <p:nvPr>
            <p:ph idx="9" type="subTitle"/>
          </p:nvPr>
        </p:nvSpPr>
        <p:spPr>
          <a:xfrm>
            <a:off x="6073263" y="194877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7" name="Google Shape;2107;p208"/>
          <p:cNvSpPr txBox="1"/>
          <p:nvPr>
            <p:ph idx="13" type="subTitle"/>
          </p:nvPr>
        </p:nvSpPr>
        <p:spPr>
          <a:xfrm>
            <a:off x="6073263" y="2866325"/>
            <a:ext cx="2726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8" name="Google Shape;2108;p208"/>
          <p:cNvSpPr txBox="1"/>
          <p:nvPr>
            <p:ph idx="14" type="body"/>
          </p:nvPr>
        </p:nvSpPr>
        <p:spPr>
          <a:xfrm>
            <a:off x="6084636" y="226362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109" name="Google Shape;2109;p208"/>
          <p:cNvSpPr txBox="1"/>
          <p:nvPr>
            <p:ph idx="15" type="body"/>
          </p:nvPr>
        </p:nvSpPr>
        <p:spPr>
          <a:xfrm>
            <a:off x="6084636" y="3181175"/>
            <a:ext cx="2726700" cy="5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or Analysis">
  <p:cSld name="CUSTOM_11"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209"/>
          <p:cNvSpPr/>
          <p:nvPr/>
        </p:nvSpPr>
        <p:spPr>
          <a:xfrm>
            <a:off x="-12750" y="1914300"/>
            <a:ext cx="9169500" cy="326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2" name="Google Shape;2112;p209"/>
          <p:cNvSpPr/>
          <p:nvPr>
            <p:ph idx="2" type="pic"/>
          </p:nvPr>
        </p:nvSpPr>
        <p:spPr>
          <a:xfrm>
            <a:off x="330425" y="2312850"/>
            <a:ext cx="2011800" cy="1555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113" name="Google Shape;2113;p209"/>
          <p:cNvSpPr/>
          <p:nvPr>
            <p:ph idx="3" type="pic"/>
          </p:nvPr>
        </p:nvSpPr>
        <p:spPr>
          <a:xfrm>
            <a:off x="4624800" y="2312850"/>
            <a:ext cx="2011800" cy="1555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114" name="Google Shape;2114;p209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5" name="Google Shape;2115;p209"/>
          <p:cNvSpPr txBox="1"/>
          <p:nvPr>
            <p:ph idx="1" type="subTitle"/>
          </p:nvPr>
        </p:nvSpPr>
        <p:spPr>
          <a:xfrm>
            <a:off x="2281738" y="2316250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16" name="Google Shape;2116;p209"/>
          <p:cNvSpPr txBox="1"/>
          <p:nvPr>
            <p:ph idx="4" type="body"/>
          </p:nvPr>
        </p:nvSpPr>
        <p:spPr>
          <a:xfrm>
            <a:off x="2342188" y="2651875"/>
            <a:ext cx="2043300" cy="18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7" name="Google Shape;2117;p209"/>
          <p:cNvSpPr txBox="1"/>
          <p:nvPr>
            <p:ph idx="5" type="subTitle"/>
          </p:nvPr>
        </p:nvSpPr>
        <p:spPr>
          <a:xfrm>
            <a:off x="6569138" y="2316250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SemiBold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18" name="Google Shape;2118;p209"/>
          <p:cNvSpPr txBox="1"/>
          <p:nvPr>
            <p:ph idx="6" type="body"/>
          </p:nvPr>
        </p:nvSpPr>
        <p:spPr>
          <a:xfrm>
            <a:off x="6629588" y="2651875"/>
            <a:ext cx="2043300" cy="18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9" name="Google Shape;2119;p20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or Analysis 02">
  <p:cSld name="CUSTOM_25">
    <p:spTree>
      <p:nvGrpSpPr>
        <p:cNvPr id="2120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2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2" name="Google Shape;2122;p210"/>
          <p:cNvSpPr txBox="1"/>
          <p:nvPr>
            <p:ph type="title"/>
          </p:nvPr>
        </p:nvSpPr>
        <p:spPr>
          <a:xfrm>
            <a:off x="254000" y="270175"/>
            <a:ext cx="8545200" cy="9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3" name="Google Shape;2123;p210"/>
          <p:cNvSpPr txBox="1"/>
          <p:nvPr>
            <p:ph idx="1" type="subTitle"/>
          </p:nvPr>
        </p:nvSpPr>
        <p:spPr>
          <a:xfrm>
            <a:off x="344000" y="1297750"/>
            <a:ext cx="169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4" name="Google Shape;2124;p210"/>
          <p:cNvSpPr txBox="1"/>
          <p:nvPr>
            <p:ph idx="2" type="subTitle"/>
          </p:nvPr>
        </p:nvSpPr>
        <p:spPr>
          <a:xfrm>
            <a:off x="2035024" y="1297750"/>
            <a:ext cx="169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5" name="Google Shape;2125;p210"/>
          <p:cNvSpPr txBox="1"/>
          <p:nvPr>
            <p:ph idx="3" type="subTitle"/>
          </p:nvPr>
        </p:nvSpPr>
        <p:spPr>
          <a:xfrm>
            <a:off x="3726048" y="1297750"/>
            <a:ext cx="169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6" name="Google Shape;2126;p210"/>
          <p:cNvSpPr txBox="1"/>
          <p:nvPr>
            <p:ph idx="4" type="subTitle"/>
          </p:nvPr>
        </p:nvSpPr>
        <p:spPr>
          <a:xfrm>
            <a:off x="5417071" y="1297750"/>
            <a:ext cx="169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7" name="Google Shape;2127;p210"/>
          <p:cNvSpPr txBox="1"/>
          <p:nvPr>
            <p:ph idx="5" type="subTitle"/>
          </p:nvPr>
        </p:nvSpPr>
        <p:spPr>
          <a:xfrm>
            <a:off x="344000" y="2022800"/>
            <a:ext cx="184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8" name="Google Shape;2128;p210"/>
          <p:cNvSpPr txBox="1"/>
          <p:nvPr>
            <p:ph idx="6" type="subTitle"/>
          </p:nvPr>
        </p:nvSpPr>
        <p:spPr>
          <a:xfrm>
            <a:off x="344000" y="2581719"/>
            <a:ext cx="184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9" name="Google Shape;2129;p210"/>
          <p:cNvSpPr txBox="1"/>
          <p:nvPr>
            <p:ph idx="7" type="subTitle"/>
          </p:nvPr>
        </p:nvSpPr>
        <p:spPr>
          <a:xfrm>
            <a:off x="344000" y="3140638"/>
            <a:ext cx="184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0" name="Google Shape;2130;p210"/>
          <p:cNvSpPr txBox="1"/>
          <p:nvPr>
            <p:ph idx="8" type="subTitle"/>
          </p:nvPr>
        </p:nvSpPr>
        <p:spPr>
          <a:xfrm>
            <a:off x="344000" y="3699556"/>
            <a:ext cx="184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1" name="Google Shape;2131;p210"/>
          <p:cNvSpPr txBox="1"/>
          <p:nvPr>
            <p:ph idx="9" type="subTitle"/>
          </p:nvPr>
        </p:nvSpPr>
        <p:spPr>
          <a:xfrm>
            <a:off x="344000" y="4258475"/>
            <a:ext cx="18414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2" name="Google Shape;2132;p210"/>
          <p:cNvSpPr txBox="1"/>
          <p:nvPr>
            <p:ph idx="13" type="subTitle"/>
          </p:nvPr>
        </p:nvSpPr>
        <p:spPr>
          <a:xfrm>
            <a:off x="7108121" y="1297750"/>
            <a:ext cx="1691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CUSTOM_12">
    <p:bg>
      <p:bgPr>
        <a:solidFill>
          <a:schemeClr val="dk1"/>
        </a:solidFill>
      </p:bgPr>
    </p:bg>
    <p:spTree>
      <p:nvGrpSpPr>
        <p:cNvPr id="2133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" name="Google Shape;2134;p211"/>
          <p:cNvSpPr txBox="1"/>
          <p:nvPr>
            <p:ph idx="1" type="body"/>
          </p:nvPr>
        </p:nvSpPr>
        <p:spPr>
          <a:xfrm>
            <a:off x="779850" y="1833950"/>
            <a:ext cx="3252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35" name="Google Shape;2135;p211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36" name="Google Shape;2136;p211"/>
          <p:cNvSpPr txBox="1"/>
          <p:nvPr>
            <p:ph idx="2" type="title"/>
          </p:nvPr>
        </p:nvSpPr>
        <p:spPr>
          <a:xfrm>
            <a:off x="779850" y="1337425"/>
            <a:ext cx="3252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7" name="Google Shape;2137;p211"/>
          <p:cNvSpPr txBox="1"/>
          <p:nvPr>
            <p:ph idx="3" type="body"/>
          </p:nvPr>
        </p:nvSpPr>
        <p:spPr>
          <a:xfrm>
            <a:off x="779850" y="3342800"/>
            <a:ext cx="3252300" cy="14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38" name="Google Shape;2138;p211"/>
          <p:cNvSpPr txBox="1"/>
          <p:nvPr>
            <p:ph idx="4" type="title"/>
          </p:nvPr>
        </p:nvSpPr>
        <p:spPr>
          <a:xfrm>
            <a:off x="779850" y="2914325"/>
            <a:ext cx="3252300" cy="4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9" name="Google Shape;2139;p211"/>
          <p:cNvSpPr txBox="1"/>
          <p:nvPr>
            <p:ph idx="5" type="body"/>
          </p:nvPr>
        </p:nvSpPr>
        <p:spPr>
          <a:xfrm>
            <a:off x="5210700" y="1833950"/>
            <a:ext cx="32523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0" name="Google Shape;2140;p211"/>
          <p:cNvSpPr txBox="1"/>
          <p:nvPr>
            <p:ph idx="6" type="title"/>
          </p:nvPr>
        </p:nvSpPr>
        <p:spPr>
          <a:xfrm>
            <a:off x="5210700" y="1337425"/>
            <a:ext cx="3252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1" name="Google Shape;2141;p211"/>
          <p:cNvSpPr txBox="1"/>
          <p:nvPr>
            <p:ph idx="7" type="body"/>
          </p:nvPr>
        </p:nvSpPr>
        <p:spPr>
          <a:xfrm>
            <a:off x="5210688" y="3342800"/>
            <a:ext cx="3252300" cy="14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2" name="Google Shape;2142;p211"/>
          <p:cNvSpPr txBox="1"/>
          <p:nvPr>
            <p:ph idx="8" type="title"/>
          </p:nvPr>
        </p:nvSpPr>
        <p:spPr>
          <a:xfrm>
            <a:off x="5210700" y="2914325"/>
            <a:ext cx="3252300" cy="4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IBM Plex Sans"/>
              <a:buNone/>
              <a:defRPr sz="24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3" name="Google Shape;2143;p2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allery 02">
  <p:cSld name="CUSTOM_12_1">
    <p:bg>
      <p:bgPr>
        <a:solidFill>
          <a:schemeClr val="dk1"/>
        </a:solidFill>
      </p:bgPr>
    </p:bg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Google Shape;2145;p212"/>
          <p:cNvSpPr/>
          <p:nvPr>
            <p:ph idx="2" type="pic"/>
          </p:nvPr>
        </p:nvSpPr>
        <p:spPr>
          <a:xfrm>
            <a:off x="127425" y="129613"/>
            <a:ext cx="4383600" cy="2407200"/>
          </a:xfrm>
          <a:prstGeom prst="rect">
            <a:avLst/>
          </a:prstGeom>
          <a:noFill/>
          <a:ln>
            <a:noFill/>
          </a:ln>
        </p:spPr>
      </p:sp>
      <p:sp>
        <p:nvSpPr>
          <p:cNvPr id="2146" name="Google Shape;2146;p212"/>
          <p:cNvSpPr/>
          <p:nvPr>
            <p:ph idx="3" type="pic"/>
          </p:nvPr>
        </p:nvSpPr>
        <p:spPr>
          <a:xfrm>
            <a:off x="127425" y="2652577"/>
            <a:ext cx="4383600" cy="2361300"/>
          </a:xfrm>
          <a:prstGeom prst="rect">
            <a:avLst/>
          </a:prstGeom>
          <a:noFill/>
          <a:ln>
            <a:noFill/>
          </a:ln>
        </p:spPr>
      </p:sp>
      <p:sp>
        <p:nvSpPr>
          <p:cNvPr id="2147" name="Google Shape;2147;p212"/>
          <p:cNvSpPr/>
          <p:nvPr>
            <p:ph idx="4" type="pic"/>
          </p:nvPr>
        </p:nvSpPr>
        <p:spPr>
          <a:xfrm>
            <a:off x="4632975" y="129613"/>
            <a:ext cx="4383600" cy="2407200"/>
          </a:xfrm>
          <a:prstGeom prst="rect">
            <a:avLst/>
          </a:prstGeom>
          <a:noFill/>
          <a:ln>
            <a:noFill/>
          </a:ln>
        </p:spPr>
      </p:sp>
      <p:sp>
        <p:nvSpPr>
          <p:cNvPr id="2148" name="Google Shape;2148;p212"/>
          <p:cNvSpPr/>
          <p:nvPr>
            <p:ph idx="5" type="pic"/>
          </p:nvPr>
        </p:nvSpPr>
        <p:spPr>
          <a:xfrm>
            <a:off x="4632975" y="2652577"/>
            <a:ext cx="4383600" cy="2361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dget">
  <p:cSld name="CUSTOM_14">
    <p:bg>
      <p:bgPr>
        <a:solidFill>
          <a:schemeClr val="accent2"/>
        </a:solidFill>
      </p:bgPr>
    </p:bg>
    <p:spTree>
      <p:nvGrpSpPr>
        <p:cNvPr id="2149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p213"/>
          <p:cNvSpPr txBox="1"/>
          <p:nvPr>
            <p:ph type="title"/>
          </p:nvPr>
        </p:nvSpPr>
        <p:spPr>
          <a:xfrm>
            <a:off x="520700" y="2452648"/>
            <a:ext cx="13590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1" name="Google Shape;2151;p213"/>
          <p:cNvSpPr txBox="1"/>
          <p:nvPr>
            <p:ph idx="2" type="title"/>
          </p:nvPr>
        </p:nvSpPr>
        <p:spPr>
          <a:xfrm>
            <a:off x="2209800" y="2206075"/>
            <a:ext cx="13590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2" name="Google Shape;2152;p213"/>
          <p:cNvSpPr txBox="1"/>
          <p:nvPr>
            <p:ph idx="3" type="title"/>
          </p:nvPr>
        </p:nvSpPr>
        <p:spPr>
          <a:xfrm>
            <a:off x="3898900" y="2908675"/>
            <a:ext cx="1359000" cy="8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3" name="Google Shape;2153;p213"/>
          <p:cNvSpPr txBox="1"/>
          <p:nvPr>
            <p:ph idx="4" type="title"/>
          </p:nvPr>
        </p:nvSpPr>
        <p:spPr>
          <a:xfrm>
            <a:off x="5588000" y="1966900"/>
            <a:ext cx="13590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4" name="Google Shape;2154;p213"/>
          <p:cNvSpPr txBox="1"/>
          <p:nvPr>
            <p:ph idx="5" type="title"/>
          </p:nvPr>
        </p:nvSpPr>
        <p:spPr>
          <a:xfrm>
            <a:off x="7277100" y="1490500"/>
            <a:ext cx="13590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 Light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5" name="Google Shape;2155;p213"/>
          <p:cNvSpPr txBox="1"/>
          <p:nvPr>
            <p:ph idx="6"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6" name="Google Shape;2156;p2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dk1"/>
                </a:solidFill>
              </a:defRPr>
            </a:lvl1pPr>
            <a:lvl2pPr lvl="1">
              <a:buNone/>
              <a:defRPr sz="1000">
                <a:solidFill>
                  <a:schemeClr val="dk1"/>
                </a:solidFill>
              </a:defRPr>
            </a:lvl2pPr>
            <a:lvl3pPr lvl="2">
              <a:buNone/>
              <a:defRPr sz="1000">
                <a:solidFill>
                  <a:schemeClr val="dk1"/>
                </a:solidFill>
              </a:defRPr>
            </a:lvl3pPr>
            <a:lvl4pPr lvl="3">
              <a:buNone/>
              <a:defRPr sz="1000">
                <a:solidFill>
                  <a:schemeClr val="dk1"/>
                </a:solidFill>
              </a:defRPr>
            </a:lvl4pPr>
            <a:lvl5pPr lvl="4">
              <a:buNone/>
              <a:defRPr sz="1000">
                <a:solidFill>
                  <a:schemeClr val="dk1"/>
                </a:solidFill>
              </a:defRPr>
            </a:lvl5pPr>
            <a:lvl6pPr lvl="5">
              <a:buNone/>
              <a:defRPr sz="1000">
                <a:solidFill>
                  <a:schemeClr val="dk1"/>
                </a:solidFill>
              </a:defRPr>
            </a:lvl6pPr>
            <a:lvl7pPr lvl="6">
              <a:buNone/>
              <a:defRPr sz="1000">
                <a:solidFill>
                  <a:schemeClr val="dk1"/>
                </a:solidFill>
              </a:defRPr>
            </a:lvl7pPr>
            <a:lvl8pPr lvl="7">
              <a:buNone/>
              <a:defRPr sz="1000">
                <a:solidFill>
                  <a:schemeClr val="dk1"/>
                </a:solidFill>
              </a:defRPr>
            </a:lvl8pPr>
            <a:lvl9pPr lvl="8">
              <a:buNone/>
              <a:defRPr sz="10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57" name="Google Shape;2157;p213"/>
          <p:cNvSpPr txBox="1"/>
          <p:nvPr>
            <p:ph idx="1" type="subTitle"/>
          </p:nvPr>
        </p:nvSpPr>
        <p:spPr>
          <a:xfrm>
            <a:off x="520700" y="4444950"/>
            <a:ext cx="1359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8" name="Google Shape;2158;p213"/>
          <p:cNvSpPr txBox="1"/>
          <p:nvPr>
            <p:ph idx="7" type="subTitle"/>
          </p:nvPr>
        </p:nvSpPr>
        <p:spPr>
          <a:xfrm>
            <a:off x="2209800" y="4444950"/>
            <a:ext cx="1359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9" name="Google Shape;2159;p213"/>
          <p:cNvSpPr txBox="1"/>
          <p:nvPr>
            <p:ph idx="8" type="subTitle"/>
          </p:nvPr>
        </p:nvSpPr>
        <p:spPr>
          <a:xfrm>
            <a:off x="3898900" y="4444950"/>
            <a:ext cx="1359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0" name="Google Shape;2160;p213"/>
          <p:cNvSpPr txBox="1"/>
          <p:nvPr>
            <p:ph idx="9" type="subTitle"/>
          </p:nvPr>
        </p:nvSpPr>
        <p:spPr>
          <a:xfrm>
            <a:off x="5588000" y="4444950"/>
            <a:ext cx="1359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1" name="Google Shape;2161;p213"/>
          <p:cNvSpPr txBox="1"/>
          <p:nvPr>
            <p:ph idx="13" type="subTitle"/>
          </p:nvPr>
        </p:nvSpPr>
        <p:spPr>
          <a:xfrm>
            <a:off x="7277100" y="4444950"/>
            <a:ext cx="13590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BM Plex Sans"/>
              <a:buNone/>
              <a:defRPr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nual Budget">
  <p:cSld name="CUSTOM_26">
    <p:bg>
      <p:bgPr>
        <a:solidFill>
          <a:schemeClr val="accent2"/>
        </a:solidFill>
      </p:bgPr>
    </p:bg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" name="Google Shape;2163;p2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4" name="Google Shape;2164;p214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5" name="Google Shape;2165;p214"/>
          <p:cNvSpPr txBox="1"/>
          <p:nvPr>
            <p:ph idx="1" type="subTitle"/>
          </p:nvPr>
        </p:nvSpPr>
        <p:spPr>
          <a:xfrm>
            <a:off x="421525" y="30099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6" name="Google Shape;2166;p214"/>
          <p:cNvSpPr txBox="1"/>
          <p:nvPr>
            <p:ph idx="2" type="subTitle"/>
          </p:nvPr>
        </p:nvSpPr>
        <p:spPr>
          <a:xfrm>
            <a:off x="421525" y="43307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7" name="Google Shape;2167;p214"/>
          <p:cNvSpPr txBox="1"/>
          <p:nvPr>
            <p:ph idx="3" type="body"/>
          </p:nvPr>
        </p:nvSpPr>
        <p:spPr>
          <a:xfrm>
            <a:off x="432925" y="3524825"/>
            <a:ext cx="20433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68" name="Google Shape;2168;p214"/>
          <p:cNvSpPr txBox="1"/>
          <p:nvPr>
            <p:ph idx="4" type="subTitle"/>
          </p:nvPr>
        </p:nvSpPr>
        <p:spPr>
          <a:xfrm>
            <a:off x="2487625" y="30099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69" name="Google Shape;2169;p214"/>
          <p:cNvSpPr txBox="1"/>
          <p:nvPr>
            <p:ph idx="5" type="subTitle"/>
          </p:nvPr>
        </p:nvSpPr>
        <p:spPr>
          <a:xfrm>
            <a:off x="2487625" y="43307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0" name="Google Shape;2170;p214"/>
          <p:cNvSpPr txBox="1"/>
          <p:nvPr>
            <p:ph idx="6" type="body"/>
          </p:nvPr>
        </p:nvSpPr>
        <p:spPr>
          <a:xfrm>
            <a:off x="2499025" y="3524825"/>
            <a:ext cx="20433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71" name="Google Shape;2171;p214"/>
          <p:cNvSpPr txBox="1"/>
          <p:nvPr>
            <p:ph idx="7" type="subTitle"/>
          </p:nvPr>
        </p:nvSpPr>
        <p:spPr>
          <a:xfrm>
            <a:off x="4565125" y="30099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2" name="Google Shape;2172;p214"/>
          <p:cNvSpPr txBox="1"/>
          <p:nvPr>
            <p:ph idx="8" type="subTitle"/>
          </p:nvPr>
        </p:nvSpPr>
        <p:spPr>
          <a:xfrm>
            <a:off x="4565125" y="43307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3" name="Google Shape;2173;p214"/>
          <p:cNvSpPr txBox="1"/>
          <p:nvPr>
            <p:ph idx="9" type="body"/>
          </p:nvPr>
        </p:nvSpPr>
        <p:spPr>
          <a:xfrm>
            <a:off x="4576525" y="3524825"/>
            <a:ext cx="20433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74" name="Google Shape;2174;p214"/>
          <p:cNvSpPr txBox="1"/>
          <p:nvPr>
            <p:ph idx="13" type="subTitle"/>
          </p:nvPr>
        </p:nvSpPr>
        <p:spPr>
          <a:xfrm>
            <a:off x="6631225" y="30099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5" name="Google Shape;2175;p214"/>
          <p:cNvSpPr txBox="1"/>
          <p:nvPr>
            <p:ph idx="14" type="subTitle"/>
          </p:nvPr>
        </p:nvSpPr>
        <p:spPr>
          <a:xfrm>
            <a:off x="6631225" y="4330700"/>
            <a:ext cx="2066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6" name="Google Shape;2176;p214"/>
          <p:cNvSpPr txBox="1"/>
          <p:nvPr>
            <p:ph idx="15" type="body"/>
          </p:nvPr>
        </p:nvSpPr>
        <p:spPr>
          <a:xfrm>
            <a:off x="6642625" y="3524825"/>
            <a:ext cx="2043300" cy="8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77" name="Google Shape;2177;p214"/>
          <p:cNvSpPr txBox="1"/>
          <p:nvPr>
            <p:ph idx="16" type="subTitle"/>
          </p:nvPr>
        </p:nvSpPr>
        <p:spPr>
          <a:xfrm>
            <a:off x="410125" y="1776186"/>
            <a:ext cx="1455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178" name="Google Shape;2178;p214"/>
          <p:cNvSpPr txBox="1"/>
          <p:nvPr>
            <p:ph idx="17" type="subTitle"/>
          </p:nvPr>
        </p:nvSpPr>
        <p:spPr>
          <a:xfrm>
            <a:off x="2474000" y="1776186"/>
            <a:ext cx="1455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179" name="Google Shape;2179;p214"/>
          <p:cNvSpPr txBox="1"/>
          <p:nvPr>
            <p:ph idx="18" type="subTitle"/>
          </p:nvPr>
        </p:nvSpPr>
        <p:spPr>
          <a:xfrm>
            <a:off x="4559425" y="1776186"/>
            <a:ext cx="1455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180" name="Google Shape;2180;p214"/>
          <p:cNvSpPr txBox="1"/>
          <p:nvPr>
            <p:ph idx="19" type="subTitle"/>
          </p:nvPr>
        </p:nvSpPr>
        <p:spPr>
          <a:xfrm>
            <a:off x="6631225" y="1776186"/>
            <a:ext cx="14559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IBM Plex Sans Light"/>
              <a:buNone/>
              <a:defRPr>
                <a:solidFill>
                  <a:schemeClr val="lt2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s Content">
  <p:cSld name="CUSTOM_18">
    <p:bg>
      <p:bgPr>
        <a:solidFill>
          <a:schemeClr val="dk1"/>
        </a:solidFill>
      </p:bgPr>
    </p:bg>
    <p:spTree>
      <p:nvGrpSpPr>
        <p:cNvPr id="2181" name="Shape 2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" name="Google Shape;2182;p2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3" name="Google Shape;2183;p215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4" name="Google Shape;2184;p215"/>
          <p:cNvSpPr txBox="1"/>
          <p:nvPr>
            <p:ph idx="1" type="body"/>
          </p:nvPr>
        </p:nvSpPr>
        <p:spPr>
          <a:xfrm>
            <a:off x="779850" y="1682050"/>
            <a:ext cx="32523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5" name="Google Shape;2185;p215"/>
          <p:cNvSpPr txBox="1"/>
          <p:nvPr>
            <p:ph idx="2" type="title"/>
          </p:nvPr>
        </p:nvSpPr>
        <p:spPr>
          <a:xfrm>
            <a:off x="779850" y="1261725"/>
            <a:ext cx="3252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6" name="Google Shape;2186;p215"/>
          <p:cNvSpPr txBox="1"/>
          <p:nvPr>
            <p:ph idx="3" type="body"/>
          </p:nvPr>
        </p:nvSpPr>
        <p:spPr>
          <a:xfrm>
            <a:off x="779850" y="2807075"/>
            <a:ext cx="32523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7" name="Google Shape;2187;p215"/>
          <p:cNvSpPr txBox="1"/>
          <p:nvPr>
            <p:ph idx="4" type="title"/>
          </p:nvPr>
        </p:nvSpPr>
        <p:spPr>
          <a:xfrm>
            <a:off x="779850" y="2386750"/>
            <a:ext cx="3252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8" name="Google Shape;2188;p215"/>
          <p:cNvSpPr txBox="1"/>
          <p:nvPr>
            <p:ph idx="5" type="body"/>
          </p:nvPr>
        </p:nvSpPr>
        <p:spPr>
          <a:xfrm>
            <a:off x="779850" y="3932100"/>
            <a:ext cx="32523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9" name="Google Shape;2189;p215"/>
          <p:cNvSpPr txBox="1"/>
          <p:nvPr>
            <p:ph idx="6" type="title"/>
          </p:nvPr>
        </p:nvSpPr>
        <p:spPr>
          <a:xfrm>
            <a:off x="779850" y="3511775"/>
            <a:ext cx="32523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0" name="Google Shape;2190;p215"/>
          <p:cNvSpPr/>
          <p:nvPr>
            <p:ph idx="7" type="pic"/>
          </p:nvPr>
        </p:nvSpPr>
        <p:spPr>
          <a:xfrm>
            <a:off x="4632975" y="1261725"/>
            <a:ext cx="4383600" cy="3736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vents with Date">
  <p:cSld name="CUSTOM_19">
    <p:bg>
      <p:bgPr>
        <a:solidFill>
          <a:schemeClr val="accent2"/>
        </a:solidFill>
      </p:bgPr>
    </p:bg>
    <p:spTree>
      <p:nvGrpSpPr>
        <p:cNvPr id="219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p216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3" name="Google Shape;2193;p216"/>
          <p:cNvSpPr txBox="1"/>
          <p:nvPr>
            <p:ph idx="1" type="subTitle"/>
          </p:nvPr>
        </p:nvSpPr>
        <p:spPr>
          <a:xfrm>
            <a:off x="358900" y="1528687"/>
            <a:ext cx="20118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4" name="Google Shape;2194;p216"/>
          <p:cNvSpPr txBox="1"/>
          <p:nvPr>
            <p:ph idx="2" type="body"/>
          </p:nvPr>
        </p:nvSpPr>
        <p:spPr>
          <a:xfrm>
            <a:off x="343150" y="2665500"/>
            <a:ext cx="20433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95" name="Google Shape;2195;p216"/>
          <p:cNvSpPr txBox="1"/>
          <p:nvPr>
            <p:ph idx="3" type="subTitle"/>
          </p:nvPr>
        </p:nvSpPr>
        <p:spPr>
          <a:xfrm>
            <a:off x="374650" y="2228013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6" name="Google Shape;2196;p216"/>
          <p:cNvSpPr txBox="1"/>
          <p:nvPr>
            <p:ph idx="4" type="subTitle"/>
          </p:nvPr>
        </p:nvSpPr>
        <p:spPr>
          <a:xfrm>
            <a:off x="2503300" y="1528687"/>
            <a:ext cx="20118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7" name="Google Shape;2197;p216"/>
          <p:cNvSpPr txBox="1"/>
          <p:nvPr>
            <p:ph idx="5" type="body"/>
          </p:nvPr>
        </p:nvSpPr>
        <p:spPr>
          <a:xfrm>
            <a:off x="2487550" y="2665500"/>
            <a:ext cx="20433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198" name="Google Shape;2198;p216"/>
          <p:cNvSpPr txBox="1"/>
          <p:nvPr>
            <p:ph idx="6" type="subTitle"/>
          </p:nvPr>
        </p:nvSpPr>
        <p:spPr>
          <a:xfrm>
            <a:off x="2519050" y="2228013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9" name="Google Shape;2199;p216"/>
          <p:cNvSpPr txBox="1"/>
          <p:nvPr>
            <p:ph idx="7" type="subTitle"/>
          </p:nvPr>
        </p:nvSpPr>
        <p:spPr>
          <a:xfrm>
            <a:off x="4647700" y="1528687"/>
            <a:ext cx="20118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0" name="Google Shape;2200;p216"/>
          <p:cNvSpPr txBox="1"/>
          <p:nvPr>
            <p:ph idx="8" type="body"/>
          </p:nvPr>
        </p:nvSpPr>
        <p:spPr>
          <a:xfrm>
            <a:off x="4631950" y="2665500"/>
            <a:ext cx="20433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01" name="Google Shape;2201;p216"/>
          <p:cNvSpPr txBox="1"/>
          <p:nvPr>
            <p:ph idx="9" type="subTitle"/>
          </p:nvPr>
        </p:nvSpPr>
        <p:spPr>
          <a:xfrm>
            <a:off x="4663450" y="2228013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2" name="Google Shape;2202;p216"/>
          <p:cNvSpPr txBox="1"/>
          <p:nvPr>
            <p:ph idx="13" type="subTitle"/>
          </p:nvPr>
        </p:nvSpPr>
        <p:spPr>
          <a:xfrm>
            <a:off x="6792100" y="1528687"/>
            <a:ext cx="20118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3" name="Google Shape;2203;p216"/>
          <p:cNvSpPr txBox="1"/>
          <p:nvPr>
            <p:ph idx="14" type="body"/>
          </p:nvPr>
        </p:nvSpPr>
        <p:spPr>
          <a:xfrm>
            <a:off x="6776350" y="2665500"/>
            <a:ext cx="20433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04" name="Google Shape;2204;p216"/>
          <p:cNvSpPr txBox="1"/>
          <p:nvPr>
            <p:ph idx="15" type="subTitle"/>
          </p:nvPr>
        </p:nvSpPr>
        <p:spPr>
          <a:xfrm>
            <a:off x="6807850" y="2228013"/>
            <a:ext cx="20118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5" name="Google Shape;2205;p2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PIs">
  <p:cSld name="CUSTOM_19_1">
    <p:bg>
      <p:bgPr>
        <a:solidFill>
          <a:schemeClr val="accent2"/>
        </a:solidFill>
      </p:bgPr>
    </p:bg>
    <p:spTree>
      <p:nvGrpSpPr>
        <p:cNvPr id="2206" name="Shape 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" name="Google Shape;2207;p217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8" name="Google Shape;2208;p217"/>
          <p:cNvSpPr txBox="1"/>
          <p:nvPr>
            <p:ph idx="1" type="subTitle"/>
          </p:nvPr>
        </p:nvSpPr>
        <p:spPr>
          <a:xfrm>
            <a:off x="462727" y="1300075"/>
            <a:ext cx="21114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9" name="Google Shape;2209;p217"/>
          <p:cNvSpPr txBox="1"/>
          <p:nvPr>
            <p:ph idx="2" type="body"/>
          </p:nvPr>
        </p:nvSpPr>
        <p:spPr>
          <a:xfrm>
            <a:off x="446198" y="2436893"/>
            <a:ext cx="21444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10" name="Google Shape;2210;p217"/>
          <p:cNvSpPr txBox="1"/>
          <p:nvPr>
            <p:ph idx="3" type="subTitle"/>
          </p:nvPr>
        </p:nvSpPr>
        <p:spPr>
          <a:xfrm>
            <a:off x="479256" y="1999404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1" name="Google Shape;2211;p2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12" name="Google Shape;2212;p217"/>
          <p:cNvSpPr txBox="1"/>
          <p:nvPr>
            <p:ph idx="4" type="subTitle"/>
          </p:nvPr>
        </p:nvSpPr>
        <p:spPr>
          <a:xfrm>
            <a:off x="3706752" y="1300075"/>
            <a:ext cx="21114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3" name="Google Shape;2213;p217"/>
          <p:cNvSpPr txBox="1"/>
          <p:nvPr>
            <p:ph idx="5" type="body"/>
          </p:nvPr>
        </p:nvSpPr>
        <p:spPr>
          <a:xfrm>
            <a:off x="3690223" y="2436893"/>
            <a:ext cx="21444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14" name="Google Shape;2214;p217"/>
          <p:cNvSpPr txBox="1"/>
          <p:nvPr>
            <p:ph idx="6" type="subTitle"/>
          </p:nvPr>
        </p:nvSpPr>
        <p:spPr>
          <a:xfrm>
            <a:off x="3723281" y="1999404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5" name="Google Shape;2215;p217"/>
          <p:cNvSpPr txBox="1"/>
          <p:nvPr>
            <p:ph idx="7" type="subTitle"/>
          </p:nvPr>
        </p:nvSpPr>
        <p:spPr>
          <a:xfrm>
            <a:off x="6558553" y="1300075"/>
            <a:ext cx="2111400" cy="5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IBM Plex Sans"/>
              <a:buNone/>
              <a:defRPr sz="2000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6" name="Google Shape;2216;p217"/>
          <p:cNvSpPr txBox="1"/>
          <p:nvPr>
            <p:ph idx="8" type="body"/>
          </p:nvPr>
        </p:nvSpPr>
        <p:spPr>
          <a:xfrm>
            <a:off x="6542024" y="2436893"/>
            <a:ext cx="2144400" cy="13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17" name="Google Shape;2217;p217"/>
          <p:cNvSpPr txBox="1"/>
          <p:nvPr>
            <p:ph idx="9" type="subTitle"/>
          </p:nvPr>
        </p:nvSpPr>
        <p:spPr>
          <a:xfrm>
            <a:off x="6575082" y="1999404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mpaign Customer Journey">
  <p:cSld name="CUSTOM_19_1_1">
    <p:bg>
      <p:bgPr>
        <a:solidFill>
          <a:schemeClr val="accent2"/>
        </a:solidFill>
      </p:bgPr>
    </p:bg>
    <p:spTree>
      <p:nvGrpSpPr>
        <p:cNvPr id="2218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19" name="Google Shape;2219;p218"/>
          <p:cNvCxnSpPr/>
          <p:nvPr/>
        </p:nvCxnSpPr>
        <p:spPr>
          <a:xfrm>
            <a:off x="2811716" y="4314550"/>
            <a:ext cx="2814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220" name="Google Shape;2220;p218"/>
          <p:cNvCxnSpPr/>
          <p:nvPr/>
        </p:nvCxnSpPr>
        <p:spPr>
          <a:xfrm>
            <a:off x="2120250" y="3674150"/>
            <a:ext cx="3505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221" name="Google Shape;2221;p218"/>
          <p:cNvCxnSpPr/>
          <p:nvPr/>
        </p:nvCxnSpPr>
        <p:spPr>
          <a:xfrm>
            <a:off x="4803168" y="1780800"/>
            <a:ext cx="8226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222" name="Google Shape;2222;p218"/>
          <p:cNvCxnSpPr/>
          <p:nvPr/>
        </p:nvCxnSpPr>
        <p:spPr>
          <a:xfrm>
            <a:off x="4471256" y="2393300"/>
            <a:ext cx="11547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223" name="Google Shape;2223;p218"/>
          <p:cNvCxnSpPr/>
          <p:nvPr/>
        </p:nvCxnSpPr>
        <p:spPr>
          <a:xfrm>
            <a:off x="4086587" y="3033775"/>
            <a:ext cx="15393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24" name="Google Shape;2224;p218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25" name="Google Shape;2225;p2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6" name="Google Shape;2226;p218"/>
          <p:cNvSpPr/>
          <p:nvPr/>
        </p:nvSpPr>
        <p:spPr>
          <a:xfrm rot="10800000">
            <a:off x="747950" y="1432675"/>
            <a:ext cx="4286700" cy="3202200"/>
          </a:xfrm>
          <a:prstGeom prst="trapezoid">
            <a:avLst>
              <a:gd fmla="val 5092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27" name="Google Shape;2227;p218"/>
          <p:cNvSpPr txBox="1"/>
          <p:nvPr>
            <p:ph idx="1" type="subTitle"/>
          </p:nvPr>
        </p:nvSpPr>
        <p:spPr>
          <a:xfrm>
            <a:off x="1777875" y="3354050"/>
            <a:ext cx="22341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228" name="Google Shape;2228;p218"/>
          <p:cNvCxnSpPr/>
          <p:nvPr/>
        </p:nvCxnSpPr>
        <p:spPr>
          <a:xfrm>
            <a:off x="835250" y="2072975"/>
            <a:ext cx="411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9" name="Google Shape;2229;p218"/>
          <p:cNvSpPr txBox="1"/>
          <p:nvPr>
            <p:ph idx="2" type="subTitle"/>
          </p:nvPr>
        </p:nvSpPr>
        <p:spPr>
          <a:xfrm>
            <a:off x="1777875" y="3994450"/>
            <a:ext cx="22341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230" name="Google Shape;2230;p218"/>
          <p:cNvCxnSpPr/>
          <p:nvPr/>
        </p:nvCxnSpPr>
        <p:spPr>
          <a:xfrm>
            <a:off x="1254380" y="2713437"/>
            <a:ext cx="3281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1" name="Google Shape;2231;p218"/>
          <p:cNvCxnSpPr/>
          <p:nvPr/>
        </p:nvCxnSpPr>
        <p:spPr>
          <a:xfrm>
            <a:off x="1664525" y="3353900"/>
            <a:ext cx="2459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2" name="Google Shape;2232;p218"/>
          <p:cNvCxnSpPr/>
          <p:nvPr/>
        </p:nvCxnSpPr>
        <p:spPr>
          <a:xfrm>
            <a:off x="1993950" y="3997950"/>
            <a:ext cx="1792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3" name="Google Shape;2233;p218"/>
          <p:cNvSpPr txBox="1"/>
          <p:nvPr>
            <p:ph idx="3" type="subTitle"/>
          </p:nvPr>
        </p:nvSpPr>
        <p:spPr>
          <a:xfrm>
            <a:off x="1777875" y="1432675"/>
            <a:ext cx="22341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4" name="Google Shape;2234;p218"/>
          <p:cNvSpPr txBox="1"/>
          <p:nvPr>
            <p:ph idx="4" type="subTitle"/>
          </p:nvPr>
        </p:nvSpPr>
        <p:spPr>
          <a:xfrm>
            <a:off x="1777875" y="2073188"/>
            <a:ext cx="22341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5" name="Google Shape;2235;p218"/>
          <p:cNvSpPr txBox="1"/>
          <p:nvPr>
            <p:ph idx="5" type="subTitle"/>
          </p:nvPr>
        </p:nvSpPr>
        <p:spPr>
          <a:xfrm>
            <a:off x="1777875" y="2713550"/>
            <a:ext cx="2234100" cy="6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6" name="Google Shape;2236;p218"/>
          <p:cNvSpPr txBox="1"/>
          <p:nvPr>
            <p:ph idx="6" type="body"/>
          </p:nvPr>
        </p:nvSpPr>
        <p:spPr>
          <a:xfrm>
            <a:off x="5733175" y="1712300"/>
            <a:ext cx="3274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37" name="Google Shape;2237;p218"/>
          <p:cNvSpPr txBox="1"/>
          <p:nvPr>
            <p:ph idx="7" type="subTitle"/>
          </p:nvPr>
        </p:nvSpPr>
        <p:spPr>
          <a:xfrm>
            <a:off x="5735263" y="1509922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8" name="Google Shape;2238;p218"/>
          <p:cNvSpPr txBox="1"/>
          <p:nvPr>
            <p:ph idx="8" type="body"/>
          </p:nvPr>
        </p:nvSpPr>
        <p:spPr>
          <a:xfrm>
            <a:off x="5733175" y="2324800"/>
            <a:ext cx="3274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39" name="Google Shape;2239;p218"/>
          <p:cNvSpPr txBox="1"/>
          <p:nvPr>
            <p:ph idx="9" type="subTitle"/>
          </p:nvPr>
        </p:nvSpPr>
        <p:spPr>
          <a:xfrm>
            <a:off x="5735263" y="2122422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0" name="Google Shape;2240;p218"/>
          <p:cNvSpPr txBox="1"/>
          <p:nvPr>
            <p:ph idx="13" type="body"/>
          </p:nvPr>
        </p:nvSpPr>
        <p:spPr>
          <a:xfrm>
            <a:off x="5733175" y="2965275"/>
            <a:ext cx="3274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41" name="Google Shape;2241;p218"/>
          <p:cNvSpPr txBox="1"/>
          <p:nvPr>
            <p:ph idx="14" type="subTitle"/>
          </p:nvPr>
        </p:nvSpPr>
        <p:spPr>
          <a:xfrm>
            <a:off x="5735263" y="2762897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2" name="Google Shape;2242;p218"/>
          <p:cNvSpPr txBox="1"/>
          <p:nvPr>
            <p:ph idx="15" type="body"/>
          </p:nvPr>
        </p:nvSpPr>
        <p:spPr>
          <a:xfrm>
            <a:off x="5733175" y="3605650"/>
            <a:ext cx="3274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43" name="Google Shape;2243;p218"/>
          <p:cNvSpPr txBox="1"/>
          <p:nvPr>
            <p:ph idx="16" type="subTitle"/>
          </p:nvPr>
        </p:nvSpPr>
        <p:spPr>
          <a:xfrm>
            <a:off x="5735263" y="3403272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4" name="Google Shape;2244;p218"/>
          <p:cNvSpPr txBox="1"/>
          <p:nvPr>
            <p:ph idx="17" type="body"/>
          </p:nvPr>
        </p:nvSpPr>
        <p:spPr>
          <a:xfrm>
            <a:off x="5733175" y="4246025"/>
            <a:ext cx="3274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45" name="Google Shape;2245;p218"/>
          <p:cNvSpPr txBox="1"/>
          <p:nvPr>
            <p:ph idx="18" type="subTitle"/>
          </p:nvPr>
        </p:nvSpPr>
        <p:spPr>
          <a:xfrm>
            <a:off x="5735263" y="4043647"/>
            <a:ext cx="21114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Journey V2">
  <p:cSld name="CUSTOM_30">
    <p:bg>
      <p:bgPr>
        <a:solidFill>
          <a:schemeClr val="accent2"/>
        </a:solidFill>
      </p:bgPr>
    </p:bg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" name="Google Shape;2247;p2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accent1"/>
                </a:solidFill>
              </a:defRPr>
            </a:lvl1pPr>
            <a:lvl2pPr lvl="1">
              <a:buNone/>
              <a:defRPr sz="1000">
                <a:solidFill>
                  <a:schemeClr val="accent1"/>
                </a:solidFill>
              </a:defRPr>
            </a:lvl2pPr>
            <a:lvl3pPr lvl="2">
              <a:buNone/>
              <a:defRPr sz="1000">
                <a:solidFill>
                  <a:schemeClr val="accent1"/>
                </a:solidFill>
              </a:defRPr>
            </a:lvl3pPr>
            <a:lvl4pPr lvl="3">
              <a:buNone/>
              <a:defRPr sz="1000">
                <a:solidFill>
                  <a:schemeClr val="accent1"/>
                </a:solidFill>
              </a:defRPr>
            </a:lvl4pPr>
            <a:lvl5pPr lvl="4">
              <a:buNone/>
              <a:defRPr sz="1000">
                <a:solidFill>
                  <a:schemeClr val="accent1"/>
                </a:solidFill>
              </a:defRPr>
            </a:lvl5pPr>
            <a:lvl6pPr lvl="5">
              <a:buNone/>
              <a:defRPr sz="1000">
                <a:solidFill>
                  <a:schemeClr val="accent1"/>
                </a:solidFill>
              </a:defRPr>
            </a:lvl6pPr>
            <a:lvl7pPr lvl="6">
              <a:buNone/>
              <a:defRPr sz="1000">
                <a:solidFill>
                  <a:schemeClr val="accent1"/>
                </a:solidFill>
              </a:defRPr>
            </a:lvl7pPr>
            <a:lvl8pPr lvl="7">
              <a:buNone/>
              <a:defRPr sz="1000">
                <a:solidFill>
                  <a:schemeClr val="accent1"/>
                </a:solidFill>
              </a:defRPr>
            </a:lvl8pPr>
            <a:lvl9pPr lvl="8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8" name="Google Shape;2248;p219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9" name="Google Shape;2249;p219"/>
          <p:cNvSpPr txBox="1"/>
          <p:nvPr>
            <p:ph idx="1" type="body"/>
          </p:nvPr>
        </p:nvSpPr>
        <p:spPr>
          <a:xfrm>
            <a:off x="344000" y="2742230"/>
            <a:ext cx="1523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50" name="Google Shape;2250;p219"/>
          <p:cNvSpPr txBox="1"/>
          <p:nvPr>
            <p:ph idx="2" type="subTitle"/>
          </p:nvPr>
        </p:nvSpPr>
        <p:spPr>
          <a:xfrm>
            <a:off x="344977" y="2463650"/>
            <a:ext cx="15231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1" name="Google Shape;2251;p219"/>
          <p:cNvSpPr txBox="1"/>
          <p:nvPr>
            <p:ph idx="3" type="body"/>
          </p:nvPr>
        </p:nvSpPr>
        <p:spPr>
          <a:xfrm>
            <a:off x="2053445" y="2742230"/>
            <a:ext cx="1523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52" name="Google Shape;2252;p219"/>
          <p:cNvSpPr txBox="1"/>
          <p:nvPr>
            <p:ph idx="4" type="subTitle"/>
          </p:nvPr>
        </p:nvSpPr>
        <p:spPr>
          <a:xfrm>
            <a:off x="2054422" y="2463650"/>
            <a:ext cx="15231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3" name="Google Shape;2253;p219"/>
          <p:cNvSpPr txBox="1"/>
          <p:nvPr>
            <p:ph idx="5" type="body"/>
          </p:nvPr>
        </p:nvSpPr>
        <p:spPr>
          <a:xfrm>
            <a:off x="3762889" y="2742230"/>
            <a:ext cx="1523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54" name="Google Shape;2254;p219"/>
          <p:cNvSpPr txBox="1"/>
          <p:nvPr>
            <p:ph idx="6" type="subTitle"/>
          </p:nvPr>
        </p:nvSpPr>
        <p:spPr>
          <a:xfrm>
            <a:off x="3763866" y="2463650"/>
            <a:ext cx="15231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5" name="Google Shape;2255;p219"/>
          <p:cNvSpPr txBox="1"/>
          <p:nvPr>
            <p:ph idx="7" type="body"/>
          </p:nvPr>
        </p:nvSpPr>
        <p:spPr>
          <a:xfrm>
            <a:off x="5472334" y="2742230"/>
            <a:ext cx="1523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56" name="Google Shape;2256;p219"/>
          <p:cNvSpPr txBox="1"/>
          <p:nvPr>
            <p:ph idx="8" type="subTitle"/>
          </p:nvPr>
        </p:nvSpPr>
        <p:spPr>
          <a:xfrm>
            <a:off x="5473311" y="2463650"/>
            <a:ext cx="15231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7" name="Google Shape;2257;p219"/>
          <p:cNvSpPr txBox="1"/>
          <p:nvPr>
            <p:ph idx="9" type="body"/>
          </p:nvPr>
        </p:nvSpPr>
        <p:spPr>
          <a:xfrm>
            <a:off x="7181779" y="2742230"/>
            <a:ext cx="15231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/>
            </a:lvl9pPr>
          </a:lstStyle>
          <a:p/>
        </p:txBody>
      </p:sp>
      <p:sp>
        <p:nvSpPr>
          <p:cNvPr id="2258" name="Google Shape;2258;p219"/>
          <p:cNvSpPr txBox="1"/>
          <p:nvPr>
            <p:ph idx="13" type="subTitle"/>
          </p:nvPr>
        </p:nvSpPr>
        <p:spPr>
          <a:xfrm>
            <a:off x="7182756" y="2463650"/>
            <a:ext cx="1523100" cy="33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9" name="Google Shape;2259;p219"/>
          <p:cNvSpPr txBox="1"/>
          <p:nvPr>
            <p:ph idx="14" type="subTitle"/>
          </p:nvPr>
        </p:nvSpPr>
        <p:spPr>
          <a:xfrm>
            <a:off x="458575" y="1601200"/>
            <a:ext cx="7152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260" name="Google Shape;2260;p219"/>
          <p:cNvSpPr txBox="1"/>
          <p:nvPr>
            <p:ph idx="15" type="subTitle"/>
          </p:nvPr>
        </p:nvSpPr>
        <p:spPr>
          <a:xfrm>
            <a:off x="2159850" y="1601200"/>
            <a:ext cx="7152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261" name="Google Shape;2261;p219"/>
          <p:cNvSpPr txBox="1"/>
          <p:nvPr>
            <p:ph idx="16" type="subTitle"/>
          </p:nvPr>
        </p:nvSpPr>
        <p:spPr>
          <a:xfrm>
            <a:off x="5574925" y="1601200"/>
            <a:ext cx="7152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262" name="Google Shape;2262;p219"/>
          <p:cNvSpPr txBox="1"/>
          <p:nvPr>
            <p:ph idx="17" type="subTitle"/>
          </p:nvPr>
        </p:nvSpPr>
        <p:spPr>
          <a:xfrm>
            <a:off x="7260525" y="1601200"/>
            <a:ext cx="7152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2263" name="Google Shape;2263;p219"/>
          <p:cNvSpPr txBox="1"/>
          <p:nvPr>
            <p:ph idx="18" type="subTitle"/>
          </p:nvPr>
        </p:nvSpPr>
        <p:spPr>
          <a:xfrm>
            <a:off x="3867400" y="1601200"/>
            <a:ext cx="7152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IBM Plex Sans Light"/>
              <a:buNone/>
              <a:defRPr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id Owned and Earned Media Plan">
  <p:cSld name="CUSTOM_19_1_1_1">
    <p:bg>
      <p:bgPr>
        <a:solidFill>
          <a:schemeClr val="accent2"/>
        </a:solidFill>
      </p:bgPr>
    </p:bg>
    <p:spTree>
      <p:nvGrpSpPr>
        <p:cNvPr id="2264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220"/>
          <p:cNvSpPr txBox="1"/>
          <p:nvPr>
            <p:ph type="title"/>
          </p:nvPr>
        </p:nvSpPr>
        <p:spPr>
          <a:xfrm>
            <a:off x="253950" y="26522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6" name="Google Shape;2266;p2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7" name="Google Shape;2267;p220"/>
          <p:cNvSpPr txBox="1"/>
          <p:nvPr>
            <p:ph idx="1" type="subTitle"/>
          </p:nvPr>
        </p:nvSpPr>
        <p:spPr>
          <a:xfrm>
            <a:off x="4942600" y="1739625"/>
            <a:ext cx="35517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 SemiBold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8" name="Google Shape;2268;p220"/>
          <p:cNvSpPr txBox="1"/>
          <p:nvPr>
            <p:ph idx="2" type="body"/>
          </p:nvPr>
        </p:nvSpPr>
        <p:spPr>
          <a:xfrm>
            <a:off x="4957350" y="2130675"/>
            <a:ext cx="3537000" cy="19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s">
  <p:cSld name="CUSTOM_21">
    <p:spTree>
      <p:nvGrpSpPr>
        <p:cNvPr id="2269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221"/>
          <p:cNvSpPr/>
          <p:nvPr/>
        </p:nvSpPr>
        <p:spPr>
          <a:xfrm>
            <a:off x="0" y="1432675"/>
            <a:ext cx="9144000" cy="373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271" name="Google Shape;2271;p2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000"/>
            </a:lvl1pPr>
            <a:lvl2pPr lvl="1">
              <a:buNone/>
              <a:defRPr sz="1000"/>
            </a:lvl2pPr>
            <a:lvl3pPr lvl="2">
              <a:buNone/>
              <a:defRPr sz="1000"/>
            </a:lvl3pPr>
            <a:lvl4pPr lvl="3">
              <a:buNone/>
              <a:defRPr sz="1000"/>
            </a:lvl4pPr>
            <a:lvl5pPr lvl="4">
              <a:buNone/>
              <a:defRPr sz="1000"/>
            </a:lvl5pPr>
            <a:lvl6pPr lvl="5">
              <a:buNone/>
              <a:defRPr sz="1000"/>
            </a:lvl6pPr>
            <a:lvl7pPr lvl="6">
              <a:buNone/>
              <a:defRPr sz="1000"/>
            </a:lvl7pPr>
            <a:lvl8pPr lvl="7">
              <a:buNone/>
              <a:defRPr sz="1000"/>
            </a:lvl8pPr>
            <a:lvl9pPr lvl="8">
              <a:buNone/>
              <a:defRPr sz="10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2" name="Google Shape;2272;p221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73" name="Google Shape;2273;p221"/>
          <p:cNvSpPr txBox="1"/>
          <p:nvPr>
            <p:ph idx="1" type="body"/>
          </p:nvPr>
        </p:nvSpPr>
        <p:spPr>
          <a:xfrm>
            <a:off x="392749" y="3776705"/>
            <a:ext cx="25584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4" name="Google Shape;2274;p221"/>
          <p:cNvSpPr/>
          <p:nvPr>
            <p:ph idx="2" type="pic"/>
          </p:nvPr>
        </p:nvSpPr>
        <p:spPr>
          <a:xfrm>
            <a:off x="392749" y="1693700"/>
            <a:ext cx="2368800" cy="1578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275" name="Google Shape;2275;p221"/>
          <p:cNvSpPr txBox="1"/>
          <p:nvPr>
            <p:ph idx="3" type="title"/>
          </p:nvPr>
        </p:nvSpPr>
        <p:spPr>
          <a:xfrm>
            <a:off x="392750" y="3379200"/>
            <a:ext cx="25584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6" name="Google Shape;2276;p221"/>
          <p:cNvSpPr txBox="1"/>
          <p:nvPr>
            <p:ph idx="4" type="body"/>
          </p:nvPr>
        </p:nvSpPr>
        <p:spPr>
          <a:xfrm>
            <a:off x="3241649" y="3776705"/>
            <a:ext cx="25584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7" name="Google Shape;2277;p221"/>
          <p:cNvSpPr/>
          <p:nvPr>
            <p:ph idx="5" type="pic"/>
          </p:nvPr>
        </p:nvSpPr>
        <p:spPr>
          <a:xfrm>
            <a:off x="3241649" y="1693700"/>
            <a:ext cx="2368800" cy="1578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278" name="Google Shape;2278;p221"/>
          <p:cNvSpPr txBox="1"/>
          <p:nvPr>
            <p:ph idx="6" type="title"/>
          </p:nvPr>
        </p:nvSpPr>
        <p:spPr>
          <a:xfrm>
            <a:off x="3241650" y="3379200"/>
            <a:ext cx="25584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9" name="Google Shape;2279;p221"/>
          <p:cNvSpPr txBox="1"/>
          <p:nvPr>
            <p:ph idx="7" type="body"/>
          </p:nvPr>
        </p:nvSpPr>
        <p:spPr>
          <a:xfrm>
            <a:off x="6090549" y="3776705"/>
            <a:ext cx="25584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0" name="Google Shape;2280;p221"/>
          <p:cNvSpPr/>
          <p:nvPr>
            <p:ph idx="8" type="pic"/>
          </p:nvPr>
        </p:nvSpPr>
        <p:spPr>
          <a:xfrm>
            <a:off x="6090549" y="1693700"/>
            <a:ext cx="2368800" cy="15783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281" name="Google Shape;2281;p221"/>
          <p:cNvSpPr txBox="1"/>
          <p:nvPr>
            <p:ph idx="9" type="title"/>
          </p:nvPr>
        </p:nvSpPr>
        <p:spPr>
          <a:xfrm>
            <a:off x="6090550" y="3379200"/>
            <a:ext cx="25584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2" name="Google Shape;2282;p221"/>
          <p:cNvSpPr txBox="1"/>
          <p:nvPr>
            <p:ph idx="13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les Enablement">
  <p:cSld name="CUSTOM_20"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p222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5" name="Google Shape;2285;p2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3"/>
                </a:solidFill>
              </a:defRPr>
            </a:lvl1pPr>
            <a:lvl2pPr lvl="1" rtl="0">
              <a:buNone/>
              <a:defRPr sz="1000">
                <a:solidFill>
                  <a:schemeClr val="accent3"/>
                </a:solidFill>
              </a:defRPr>
            </a:lvl2pPr>
            <a:lvl3pPr lvl="2" rtl="0">
              <a:buNone/>
              <a:defRPr sz="1000">
                <a:solidFill>
                  <a:schemeClr val="accent3"/>
                </a:solidFill>
              </a:defRPr>
            </a:lvl3pPr>
            <a:lvl4pPr lvl="3" rtl="0">
              <a:buNone/>
              <a:defRPr sz="1000">
                <a:solidFill>
                  <a:schemeClr val="accent3"/>
                </a:solidFill>
              </a:defRPr>
            </a:lvl4pPr>
            <a:lvl5pPr lvl="4" rtl="0">
              <a:buNone/>
              <a:defRPr sz="1000">
                <a:solidFill>
                  <a:schemeClr val="accent3"/>
                </a:solidFill>
              </a:defRPr>
            </a:lvl5pPr>
            <a:lvl6pPr lvl="5" rtl="0">
              <a:buNone/>
              <a:defRPr sz="1000">
                <a:solidFill>
                  <a:schemeClr val="accent3"/>
                </a:solidFill>
              </a:defRPr>
            </a:lvl6pPr>
            <a:lvl7pPr lvl="6" rtl="0">
              <a:buNone/>
              <a:defRPr sz="1000">
                <a:solidFill>
                  <a:schemeClr val="accent3"/>
                </a:solidFill>
              </a:defRPr>
            </a:lvl7pPr>
            <a:lvl8pPr lvl="7" rtl="0">
              <a:buNone/>
              <a:defRPr sz="1000">
                <a:solidFill>
                  <a:schemeClr val="accent3"/>
                </a:solidFill>
              </a:defRPr>
            </a:lvl8pPr>
            <a:lvl9pPr lvl="8" rtl="0">
              <a:buNone/>
              <a:defRPr sz="1000">
                <a:solidFill>
                  <a:schemeClr val="accent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 Stories">
  <p:cSld name="CUSTOM_23">
    <p:bg>
      <p:bgPr>
        <a:solidFill>
          <a:schemeClr val="dk1"/>
        </a:solidFill>
      </p:bgPr>
    </p:bg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" name="Google Shape;2287;p2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8" name="Google Shape;2288;p223"/>
          <p:cNvSpPr txBox="1"/>
          <p:nvPr>
            <p:ph type="title"/>
          </p:nvPr>
        </p:nvSpPr>
        <p:spPr>
          <a:xfrm>
            <a:off x="254000" y="270175"/>
            <a:ext cx="85452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IBM Plex Sans Light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9" name="Google Shape;2289;p223"/>
          <p:cNvSpPr/>
          <p:nvPr>
            <p:ph idx="2" type="pic"/>
          </p:nvPr>
        </p:nvSpPr>
        <p:spPr>
          <a:xfrm>
            <a:off x="406400" y="1261725"/>
            <a:ext cx="1951500" cy="1698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0" name="Google Shape;2290;p223"/>
          <p:cNvSpPr/>
          <p:nvPr>
            <p:ph idx="3" type="pic"/>
          </p:nvPr>
        </p:nvSpPr>
        <p:spPr>
          <a:xfrm>
            <a:off x="4574150" y="1261725"/>
            <a:ext cx="1951500" cy="1698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1" name="Google Shape;2291;p223"/>
          <p:cNvSpPr/>
          <p:nvPr>
            <p:ph idx="4" type="pic"/>
          </p:nvPr>
        </p:nvSpPr>
        <p:spPr>
          <a:xfrm>
            <a:off x="406400" y="3205300"/>
            <a:ext cx="1951500" cy="1698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2" name="Google Shape;2292;p223"/>
          <p:cNvSpPr/>
          <p:nvPr>
            <p:ph idx="5" type="pic"/>
          </p:nvPr>
        </p:nvSpPr>
        <p:spPr>
          <a:xfrm>
            <a:off x="4574150" y="3205300"/>
            <a:ext cx="1951500" cy="1698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3" name="Google Shape;2293;p223"/>
          <p:cNvSpPr txBox="1"/>
          <p:nvPr>
            <p:ph idx="6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file">
  <p:cSld name="CUSTOM_28">
    <p:bg>
      <p:bgPr>
        <a:solidFill>
          <a:schemeClr val="accent2"/>
        </a:solidFill>
      </p:bgPr>
    </p:bg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2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6" name="Google Shape;2296;p224"/>
          <p:cNvSpPr txBox="1"/>
          <p:nvPr>
            <p:ph idx="1" type="subTitle"/>
          </p:nvPr>
        </p:nvSpPr>
        <p:spPr>
          <a:xfrm>
            <a:off x="3462400" y="863700"/>
            <a:ext cx="2336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7" name="Google Shape;2297;p224"/>
          <p:cNvSpPr txBox="1"/>
          <p:nvPr>
            <p:ph idx="2" type="subTitle"/>
          </p:nvPr>
        </p:nvSpPr>
        <p:spPr>
          <a:xfrm>
            <a:off x="6321200" y="863700"/>
            <a:ext cx="2336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8" name="Google Shape;2298;p224"/>
          <p:cNvSpPr txBox="1"/>
          <p:nvPr>
            <p:ph idx="3" type="subTitle"/>
          </p:nvPr>
        </p:nvSpPr>
        <p:spPr>
          <a:xfrm>
            <a:off x="3462400" y="2286100"/>
            <a:ext cx="2336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99" name="Google Shape;2299;p224"/>
          <p:cNvSpPr txBox="1"/>
          <p:nvPr>
            <p:ph idx="4" type="subTitle"/>
          </p:nvPr>
        </p:nvSpPr>
        <p:spPr>
          <a:xfrm>
            <a:off x="6321200" y="2286100"/>
            <a:ext cx="2336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00" name="Google Shape;2300;p224"/>
          <p:cNvSpPr txBox="1"/>
          <p:nvPr>
            <p:ph idx="5" type="subTitle"/>
          </p:nvPr>
        </p:nvSpPr>
        <p:spPr>
          <a:xfrm>
            <a:off x="3361375" y="336300"/>
            <a:ext cx="5195400" cy="5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01" name="Google Shape;2301;p224"/>
          <p:cNvSpPr txBox="1"/>
          <p:nvPr>
            <p:ph idx="6" type="body"/>
          </p:nvPr>
        </p:nvSpPr>
        <p:spPr>
          <a:xfrm>
            <a:off x="6166500" y="1384300"/>
            <a:ext cx="24915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02" name="Google Shape;2302;p224"/>
          <p:cNvSpPr txBox="1"/>
          <p:nvPr>
            <p:ph idx="7" type="body"/>
          </p:nvPr>
        </p:nvSpPr>
        <p:spPr>
          <a:xfrm>
            <a:off x="6166500" y="2806800"/>
            <a:ext cx="24915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03" name="Google Shape;2303;p224"/>
          <p:cNvSpPr txBox="1"/>
          <p:nvPr>
            <p:ph idx="8" type="subTitle"/>
          </p:nvPr>
        </p:nvSpPr>
        <p:spPr>
          <a:xfrm>
            <a:off x="3462400" y="3606900"/>
            <a:ext cx="2336700" cy="2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04" name="Google Shape;2304;p224"/>
          <p:cNvSpPr txBox="1"/>
          <p:nvPr>
            <p:ph idx="9" type="body"/>
          </p:nvPr>
        </p:nvSpPr>
        <p:spPr>
          <a:xfrm>
            <a:off x="3326250" y="4038600"/>
            <a:ext cx="24915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05" name="Google Shape;2305;p224"/>
          <p:cNvSpPr txBox="1"/>
          <p:nvPr>
            <p:ph idx="13" type="subTitle"/>
          </p:nvPr>
        </p:nvSpPr>
        <p:spPr>
          <a:xfrm>
            <a:off x="6243900" y="3772200"/>
            <a:ext cx="2336700" cy="10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06" name="Google Shape;2306;p224"/>
          <p:cNvSpPr/>
          <p:nvPr>
            <p:ph idx="14" type="pic"/>
          </p:nvPr>
        </p:nvSpPr>
        <p:spPr>
          <a:xfrm>
            <a:off x="495300" y="336300"/>
            <a:ext cx="2400300" cy="45405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307" name="Google Shape;2307;p224"/>
          <p:cNvSpPr txBox="1"/>
          <p:nvPr>
            <p:ph idx="15" type="body"/>
          </p:nvPr>
        </p:nvSpPr>
        <p:spPr>
          <a:xfrm>
            <a:off x="3362650" y="1384300"/>
            <a:ext cx="24915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08" name="Google Shape;2308;p224"/>
          <p:cNvSpPr txBox="1"/>
          <p:nvPr>
            <p:ph idx="16" type="body"/>
          </p:nvPr>
        </p:nvSpPr>
        <p:spPr>
          <a:xfrm>
            <a:off x="3362650" y="2806800"/>
            <a:ext cx="2491500" cy="9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/ 3 Images">
  <p:cSld name="CUSTOM_29">
    <p:bg>
      <p:bgPr>
        <a:solidFill>
          <a:schemeClr val="dk1"/>
        </a:solidFill>
      </p:bgPr>
    </p:bg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2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1" name="Google Shape;2311;p225"/>
          <p:cNvSpPr/>
          <p:nvPr>
            <p:ph idx="2" type="pic"/>
          </p:nvPr>
        </p:nvSpPr>
        <p:spPr>
          <a:xfrm>
            <a:off x="666900" y="479700"/>
            <a:ext cx="2057400" cy="25557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312" name="Google Shape;2312;p225"/>
          <p:cNvSpPr/>
          <p:nvPr>
            <p:ph idx="3" type="pic"/>
          </p:nvPr>
        </p:nvSpPr>
        <p:spPr>
          <a:xfrm>
            <a:off x="3543300" y="479700"/>
            <a:ext cx="2057400" cy="25557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313" name="Google Shape;2313;p225"/>
          <p:cNvSpPr/>
          <p:nvPr>
            <p:ph idx="4" type="pic"/>
          </p:nvPr>
        </p:nvSpPr>
        <p:spPr>
          <a:xfrm>
            <a:off x="6419700" y="479700"/>
            <a:ext cx="2057400" cy="25557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314" name="Google Shape;2314;p225"/>
          <p:cNvSpPr txBox="1"/>
          <p:nvPr>
            <p:ph idx="1" type="body"/>
          </p:nvPr>
        </p:nvSpPr>
        <p:spPr>
          <a:xfrm>
            <a:off x="577950" y="3149600"/>
            <a:ext cx="22353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5" name="Google Shape;2315;p225"/>
          <p:cNvSpPr txBox="1"/>
          <p:nvPr>
            <p:ph idx="5" type="body"/>
          </p:nvPr>
        </p:nvSpPr>
        <p:spPr>
          <a:xfrm>
            <a:off x="3454350" y="3149600"/>
            <a:ext cx="22353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6" name="Google Shape;2316;p225"/>
          <p:cNvSpPr txBox="1"/>
          <p:nvPr>
            <p:ph idx="6" type="body"/>
          </p:nvPr>
        </p:nvSpPr>
        <p:spPr>
          <a:xfrm>
            <a:off x="6330750" y="3149600"/>
            <a:ext cx="2235300" cy="10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7" name="Google Shape;2317;p225"/>
          <p:cNvSpPr txBox="1"/>
          <p:nvPr>
            <p:ph idx="7" type="subTitle"/>
          </p:nvPr>
        </p:nvSpPr>
        <p:spPr>
          <a:xfrm>
            <a:off x="577950" y="4143000"/>
            <a:ext cx="22353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18" name="Google Shape;2318;p225"/>
          <p:cNvSpPr txBox="1"/>
          <p:nvPr>
            <p:ph idx="8" type="subTitle"/>
          </p:nvPr>
        </p:nvSpPr>
        <p:spPr>
          <a:xfrm>
            <a:off x="3454350" y="4143000"/>
            <a:ext cx="22353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19" name="Google Shape;2319;p225"/>
          <p:cNvSpPr txBox="1"/>
          <p:nvPr>
            <p:ph idx="9" type="subTitle"/>
          </p:nvPr>
        </p:nvSpPr>
        <p:spPr>
          <a:xfrm>
            <a:off x="6330750" y="4143000"/>
            <a:ext cx="2235300" cy="52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0" name="Google Shape;2320;p225"/>
          <p:cNvSpPr txBox="1"/>
          <p:nvPr>
            <p:ph idx="13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1000">
                <a:solidFill>
                  <a:schemeClr val="accent1"/>
                </a:solidFill>
              </a:defRPr>
            </a:lvl1pPr>
            <a:lvl2pPr lvl="1" rtl="0">
              <a:buNone/>
              <a:defRPr sz="1000">
                <a:solidFill>
                  <a:schemeClr val="accent1"/>
                </a:solidFill>
              </a:defRPr>
            </a:lvl2pPr>
            <a:lvl3pPr lvl="2" rtl="0">
              <a:buNone/>
              <a:defRPr sz="1000">
                <a:solidFill>
                  <a:schemeClr val="accent1"/>
                </a:solidFill>
              </a:defRPr>
            </a:lvl3pPr>
            <a:lvl4pPr lvl="3" rtl="0">
              <a:buNone/>
              <a:defRPr sz="1000">
                <a:solidFill>
                  <a:schemeClr val="accent1"/>
                </a:solidFill>
              </a:defRPr>
            </a:lvl4pPr>
            <a:lvl5pPr lvl="4" rtl="0">
              <a:buNone/>
              <a:defRPr sz="1000">
                <a:solidFill>
                  <a:schemeClr val="accent1"/>
                </a:solidFill>
              </a:defRPr>
            </a:lvl5pPr>
            <a:lvl6pPr lvl="5" rtl="0">
              <a:buNone/>
              <a:defRPr sz="1000">
                <a:solidFill>
                  <a:schemeClr val="accent1"/>
                </a:solidFill>
              </a:defRPr>
            </a:lvl6pPr>
            <a:lvl7pPr lvl="6" rtl="0">
              <a:buNone/>
              <a:defRPr sz="1000">
                <a:solidFill>
                  <a:schemeClr val="accent1"/>
                </a:solidFill>
              </a:defRPr>
            </a:lvl7pPr>
            <a:lvl8pPr lvl="7" rtl="0">
              <a:buNone/>
              <a:defRPr sz="1000">
                <a:solidFill>
                  <a:schemeClr val="accent1"/>
                </a:solidFill>
              </a:defRPr>
            </a:lvl8pPr>
            <a:lvl9pPr lvl="8" rtl="0">
              <a:buNone/>
              <a:defRPr sz="1000"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32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p2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23" name="Google Shape;2323;p2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24" name="Google Shape;2324;p2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24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5" name="Google Shape;95;p24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" name="Google Shape;96;p24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" name="Google Shape;97;p24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8" name="Google Shape;98;p24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4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325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p2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27" name="Google Shape;2327;p2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328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2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330" name="Google Shape;2330;p2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31" name="Google Shape;2331;p2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332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2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334" name="Google Shape;2334;p2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35" name="Google Shape;2335;p2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36" name="Google Shape;2336;p2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2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339" name="Google Shape;2339;p2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23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2" name="Google Shape;2342;p2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43" name="Google Shape;2343;p2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" name="Google Shape;2345;p2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46" name="Google Shape;2346;p2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2347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p23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9" name="Google Shape;2349;p23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50" name="Google Shape;2350;p23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51" name="Google Shape;2351;p23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52" name="Google Shape;2352;p2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353" name="Shape 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" name="Google Shape;2354;p23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355" name="Google Shape;2355;p2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356" name="Shape 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" name="Google Shape;2357;p23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58" name="Google Shape;2358;p23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59" name="Google Shape;2359;p2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0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2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3" name="Google Shape;103;p2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p23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364" name="Google Shape;2364;p2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5" name="Google Shape;2365;p23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6" name="Google Shape;2366;p23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7" name="Google Shape;2367;p23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8" name="Google Shape;2368;p23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69" name="Google Shape;2369;p23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70" name="Google Shape;2370;p23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37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" name="Google Shape;2372;p2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373" name="Google Shape;2373;p23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74" name="Google Shape;2374;p23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375" name="Google Shape;2375;p2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2376" name="Shape 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2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8" name="Google Shape;2378;p23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79" name="Google Shape;2379;p23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0" name="Google Shape;2380;p23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1" name="Google Shape;2381;p23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82" name="Google Shape;2382;p23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383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2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5" name="Google Shape;2385;p24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6" name="Google Shape;2386;p24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7" name="Google Shape;2387;p240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8" name="Google Shape;2388;p24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89" name="Google Shape;2389;p240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90" name="Google Shape;2390;p240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91" name="Google Shape;2391;p240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Google Shape;2393;p2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4" name="Google Shape;2394;p24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5" name="Google Shape;2395;p24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6" name="Google Shape;2396;p24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7" name="Google Shape;2397;p24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98" name="Google Shape;2398;p24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99" name="Google Shape;2399;p24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00" name="Google Shape;2400;p24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01" name="Google Shape;2401;p24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02" name="Google Shape;2402;p24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403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p2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405" name="Google Shape;2405;p2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6" name="Google Shape;2406;p24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2407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24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09" name="Google Shape;2409;p24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410" name="Google Shape;2410;p24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411" name="Google Shape;2411;p24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12" name="Google Shape;2412;p2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3" name="Google Shape;2413;p2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414" name="Google Shape;2414;p24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5" name="Google Shape;2415;p24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2416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24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18" name="Google Shape;2418;p24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19" name="Google Shape;2419;p24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0" name="Google Shape;2420;p24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1" name="Google Shape;2421;p24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422" name="Google Shape;2422;p24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3" name="Google Shape;2423;p2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4" name="Google Shape;2424;p2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425" name="Google Shape;2425;p24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26" name="Google Shape;2426;p24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27" name="Google Shape;2427;p24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2428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p24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2430" name="Google Shape;2430;p2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2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3" name="Google Shape;2433;p24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4" name="Google Shape;2434;p24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5" name="Google Shape;2435;p24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6" name="Google Shape;2436;p24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7" name="Google Shape;2437;p24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8" name="Google Shape;2438;p24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39" name="Google Shape;2439;p24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440" name="Google Shape;2440;p24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41" name="Google Shape;2441;p24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442" name="Google Shape;2442;p24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7" name="Google Shape;107;p2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8" name="Google Shape;108;p26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1" name="Google Shape;111;p26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27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15" name="Google Shape;115;p27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6" name="Google Shape;116;p27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8" name="Google Shape;118;p27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" name="Google Shape;119;p27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0" name="Google Shape;120;p27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28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8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7" name="Google Shape;127;p28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8" name="Google Shape;128;p28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0" name="Google Shape;130;p28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29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8" name="Google Shape;138;p30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30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30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3" name="Google Shape;143;p30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30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7" name="Google Shape;147;p31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31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p31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0" name="Google Shape;150;p31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31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4" name="Google Shape;154;p31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5" name="Google Shape;155;p31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6" name="Google Shape;156;p31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33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33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33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33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3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3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9" name="Google Shape;169;p33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3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3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34"/>
          <p:cNvGrpSpPr/>
          <p:nvPr/>
        </p:nvGrpSpPr>
        <p:grpSpPr>
          <a:xfrm>
            <a:off x="81" y="-57"/>
            <a:ext cx="9144360" cy="5143800"/>
            <a:chOff x="81" y="-57"/>
            <a:chExt cx="9144360" cy="5143800"/>
          </a:xfrm>
        </p:grpSpPr>
        <p:sp>
          <p:nvSpPr>
            <p:cNvPr id="174" name="Google Shape;174;p34"/>
            <p:cNvSpPr/>
            <p:nvPr/>
          </p:nvSpPr>
          <p:spPr>
            <a:xfrm rot="-5400000">
              <a:off x="-735519" y="735543"/>
              <a:ext cx="5143800" cy="3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75" name="Google Shape;175;p34"/>
            <p:cNvSpPr/>
            <p:nvPr/>
          </p:nvSpPr>
          <p:spPr>
            <a:xfrm rot="-5400000">
              <a:off x="2000361" y="735543"/>
              <a:ext cx="5143800" cy="3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76" name="Google Shape;176;p34"/>
            <p:cNvSpPr/>
            <p:nvPr/>
          </p:nvSpPr>
          <p:spPr>
            <a:xfrm rot="-5400000">
              <a:off x="4736241" y="735543"/>
              <a:ext cx="5143800" cy="3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177" name="Google Shape;177;p34"/>
          <p:cNvSpPr txBox="1"/>
          <p:nvPr>
            <p:ph type="ctrTitle"/>
          </p:nvPr>
        </p:nvSpPr>
        <p:spPr>
          <a:xfrm>
            <a:off x="429300" y="1681700"/>
            <a:ext cx="8285400" cy="13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Font typeface="Figtree ExtraBold"/>
              <a:buNone/>
              <a:defRPr b="0" sz="4500">
                <a:latin typeface="Figtree ExtraBold"/>
                <a:ea typeface="Figtree ExtraBold"/>
                <a:cs typeface="Figtree ExtraBold"/>
                <a:sym typeface="Figtree ExtraBold"/>
              </a:defRPr>
            </a:lvl9pPr>
          </a:lstStyle>
          <a:p/>
        </p:txBody>
      </p:sp>
      <p:sp>
        <p:nvSpPr>
          <p:cNvPr id="178" name="Google Shape;178;p34"/>
          <p:cNvSpPr txBox="1"/>
          <p:nvPr>
            <p:ph idx="1" type="subTitle"/>
          </p:nvPr>
        </p:nvSpPr>
        <p:spPr>
          <a:xfrm>
            <a:off x="429300" y="3116325"/>
            <a:ext cx="82854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None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and body" type="secHead">
  <p:cSld name="SECTION_HEADER">
    <p:bg>
      <p:bgPr>
        <a:solidFill>
          <a:schemeClr val="lt2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35"/>
          <p:cNvGrpSpPr/>
          <p:nvPr/>
        </p:nvGrpSpPr>
        <p:grpSpPr>
          <a:xfrm>
            <a:off x="1500" y="656450"/>
            <a:ext cx="9144473" cy="4268250"/>
            <a:chOff x="1500" y="656450"/>
            <a:chExt cx="9144473" cy="4268250"/>
          </a:xfrm>
        </p:grpSpPr>
        <p:sp>
          <p:nvSpPr>
            <p:cNvPr id="181" name="Google Shape;181;p35"/>
            <p:cNvSpPr/>
            <p:nvPr/>
          </p:nvSpPr>
          <p:spPr>
            <a:xfrm rot="-5400000">
              <a:off x="3342986" y="19580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2" name="Google Shape;182;p35"/>
            <p:cNvSpPr/>
            <p:nvPr/>
          </p:nvSpPr>
          <p:spPr>
            <a:xfrm rot="-5400000">
              <a:off x="462150" y="19580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3" name="Google Shape;183;p35"/>
            <p:cNvSpPr/>
            <p:nvPr/>
          </p:nvSpPr>
          <p:spPr>
            <a:xfrm>
              <a:off x="2401856" y="1764425"/>
              <a:ext cx="1463100" cy="205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  <p:sp>
          <p:nvSpPr>
            <p:cNvPr id="184" name="Google Shape;184;p35"/>
            <p:cNvSpPr/>
            <p:nvPr/>
          </p:nvSpPr>
          <p:spPr>
            <a:xfrm rot="-5400000">
              <a:off x="6223823" y="19580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5" name="Google Shape;185;p35"/>
            <p:cNvSpPr/>
            <p:nvPr/>
          </p:nvSpPr>
          <p:spPr>
            <a:xfrm rot="-5400000">
              <a:off x="3342986" y="200255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6" name="Google Shape;186;p35"/>
            <p:cNvSpPr/>
            <p:nvPr/>
          </p:nvSpPr>
          <p:spPr>
            <a:xfrm rot="-5400000">
              <a:off x="462150" y="200255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7" name="Google Shape;187;p35"/>
            <p:cNvSpPr/>
            <p:nvPr/>
          </p:nvSpPr>
          <p:spPr>
            <a:xfrm rot="-5400000">
              <a:off x="6223823" y="2002550"/>
              <a:ext cx="2461500" cy="33828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188" name="Google Shape;188;p35"/>
            <p:cNvSpPr/>
            <p:nvPr/>
          </p:nvSpPr>
          <p:spPr>
            <a:xfrm>
              <a:off x="5282615" y="1764425"/>
              <a:ext cx="1463100" cy="2052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endParaRPr>
            </a:p>
          </p:txBody>
        </p:sp>
      </p:grpSp>
      <p:sp>
        <p:nvSpPr>
          <p:cNvPr id="189" name="Google Shape;189;p35"/>
          <p:cNvSpPr txBox="1"/>
          <p:nvPr>
            <p:ph idx="1" type="body"/>
          </p:nvPr>
        </p:nvSpPr>
        <p:spPr>
          <a:xfrm>
            <a:off x="932400" y="2949400"/>
            <a:ext cx="7279200" cy="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9pPr>
          </a:lstStyle>
          <a:p/>
        </p:txBody>
      </p:sp>
      <p:sp>
        <p:nvSpPr>
          <p:cNvPr id="190" name="Google Shape;190;p35"/>
          <p:cNvSpPr txBox="1"/>
          <p:nvPr>
            <p:ph type="title"/>
          </p:nvPr>
        </p:nvSpPr>
        <p:spPr>
          <a:xfrm>
            <a:off x="932400" y="1881350"/>
            <a:ext cx="72792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191" name="Google Shape;191;p35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192" name="Google Shape;192;p35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3" name="Google Shape;193;p35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35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195" name="Google Shape;195;p35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196" name="Google Shape;196;p35"/>
          <p:cNvSpPr txBox="1"/>
          <p:nvPr>
            <p:ph idx="2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197" name="Google Shape;197;p35"/>
          <p:cNvSpPr txBox="1"/>
          <p:nvPr>
            <p:ph idx="3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SECTION_HEADER_1">
    <p:bg>
      <p:bgPr>
        <a:solidFill>
          <a:schemeClr val="lt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idx="1" type="body"/>
          </p:nvPr>
        </p:nvSpPr>
        <p:spPr>
          <a:xfrm>
            <a:off x="932400" y="2949400"/>
            <a:ext cx="7279200" cy="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9pPr>
          </a:lstStyle>
          <a:p/>
        </p:txBody>
      </p:sp>
      <p:sp>
        <p:nvSpPr>
          <p:cNvPr id="200" name="Google Shape;200;p36"/>
          <p:cNvSpPr txBox="1"/>
          <p:nvPr>
            <p:ph type="title"/>
          </p:nvPr>
        </p:nvSpPr>
        <p:spPr>
          <a:xfrm>
            <a:off x="932400" y="1881350"/>
            <a:ext cx="72792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201" name="Google Shape;201;p36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02" name="Google Shape;202;p36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3" name="Google Shape;203;p36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6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05" name="Google Shape;205;p36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06" name="Google Shape;206;p36"/>
          <p:cNvSpPr txBox="1"/>
          <p:nvPr>
            <p:ph idx="2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07" name="Google Shape;207;p36"/>
          <p:cNvSpPr txBox="1"/>
          <p:nvPr>
            <p:ph idx="3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and image" type="tx">
  <p:cSld name="TITLE_AND_BODY">
    <p:bg>
      <p:bgPr>
        <a:solidFill>
          <a:schemeClr val="accen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/>
          <p:nvPr/>
        </p:nvSpPr>
        <p:spPr>
          <a:xfrm>
            <a:off x="0" y="635100"/>
            <a:ext cx="4572000" cy="42894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7"/>
          <p:cNvSpPr/>
          <p:nvPr>
            <p:ph idx="2" type="pic"/>
          </p:nvPr>
        </p:nvSpPr>
        <p:spPr>
          <a:xfrm>
            <a:off x="4572000" y="635100"/>
            <a:ext cx="4572000" cy="42894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211" name="Google Shape;211;p37"/>
          <p:cNvSpPr txBox="1"/>
          <p:nvPr>
            <p:ph type="title"/>
          </p:nvPr>
        </p:nvSpPr>
        <p:spPr>
          <a:xfrm>
            <a:off x="639300" y="1960688"/>
            <a:ext cx="3293400" cy="52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Figtree"/>
              <a:buNone/>
              <a:defRPr sz="2000"/>
            </a:lvl9pPr>
          </a:lstStyle>
          <a:p/>
        </p:txBody>
      </p:sp>
      <p:sp>
        <p:nvSpPr>
          <p:cNvPr id="212" name="Google Shape;212;p37"/>
          <p:cNvSpPr txBox="1"/>
          <p:nvPr>
            <p:ph idx="1" type="body"/>
          </p:nvPr>
        </p:nvSpPr>
        <p:spPr>
          <a:xfrm>
            <a:off x="639300" y="2675513"/>
            <a:ext cx="3293400" cy="8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9pPr>
          </a:lstStyle>
          <a:p/>
        </p:txBody>
      </p:sp>
      <p:sp>
        <p:nvSpPr>
          <p:cNvPr id="213" name="Google Shape;213;p37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14" name="Google Shape;214;p37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5" name="Google Shape;215;p37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7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17" name="Google Shape;217;p37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18" name="Google Shape;218;p37"/>
          <p:cNvSpPr txBox="1"/>
          <p:nvPr>
            <p:ph idx="3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19" name="Google Shape;219;p37"/>
          <p:cNvSpPr txBox="1"/>
          <p:nvPr>
            <p:ph idx="4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points 1" type="twoColTx">
  <p:cSld name="TITLE_AND_TWO_COLUMNS">
    <p:bg>
      <p:bgPr>
        <a:solidFill>
          <a:schemeClr val="accent2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8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22" name="Google Shape;222;p38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23" name="Google Shape;223;p38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38"/>
          <p:cNvSpPr txBox="1"/>
          <p:nvPr>
            <p:ph type="title"/>
          </p:nvPr>
        </p:nvSpPr>
        <p:spPr>
          <a:xfrm>
            <a:off x="437250" y="768288"/>
            <a:ext cx="8269500" cy="3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9pPr>
          </a:lstStyle>
          <a:p/>
        </p:txBody>
      </p:sp>
      <p:grpSp>
        <p:nvGrpSpPr>
          <p:cNvPr id="225" name="Google Shape;225;p38"/>
          <p:cNvGrpSpPr/>
          <p:nvPr/>
        </p:nvGrpSpPr>
        <p:grpSpPr>
          <a:xfrm>
            <a:off x="1275" y="1477575"/>
            <a:ext cx="9142725" cy="3447039"/>
            <a:chOff x="1275" y="1477575"/>
            <a:chExt cx="9142725" cy="3447039"/>
          </a:xfrm>
        </p:grpSpPr>
        <p:sp>
          <p:nvSpPr>
            <p:cNvPr id="226" name="Google Shape;226;p38"/>
            <p:cNvSpPr/>
            <p:nvPr/>
          </p:nvSpPr>
          <p:spPr>
            <a:xfrm rot="5400000">
              <a:off x="644025" y="834825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27" name="Google Shape;227;p38"/>
            <p:cNvSpPr/>
            <p:nvPr/>
          </p:nvSpPr>
          <p:spPr>
            <a:xfrm rot="5400000">
              <a:off x="3690750" y="834825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28" name="Google Shape;228;p38"/>
            <p:cNvSpPr/>
            <p:nvPr/>
          </p:nvSpPr>
          <p:spPr>
            <a:xfrm rot="5400000">
              <a:off x="6738750" y="834825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29" name="Google Shape;229;p38"/>
            <p:cNvSpPr/>
            <p:nvPr/>
          </p:nvSpPr>
          <p:spPr>
            <a:xfrm rot="5400000">
              <a:off x="644025" y="2519364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30" name="Google Shape;230;p38"/>
            <p:cNvSpPr/>
            <p:nvPr/>
          </p:nvSpPr>
          <p:spPr>
            <a:xfrm rot="5400000">
              <a:off x="3691388" y="2519364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31" name="Google Shape;231;p38"/>
            <p:cNvSpPr/>
            <p:nvPr/>
          </p:nvSpPr>
          <p:spPr>
            <a:xfrm rot="5400000">
              <a:off x="6738750" y="2519364"/>
              <a:ext cx="1762500" cy="30480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32" name="Google Shape;232;p38"/>
          <p:cNvSpPr txBox="1"/>
          <p:nvPr>
            <p:ph idx="2" type="title"/>
          </p:nvPr>
        </p:nvSpPr>
        <p:spPr>
          <a:xfrm>
            <a:off x="3409838" y="185710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33" name="Google Shape;233;p38"/>
          <p:cNvSpPr txBox="1"/>
          <p:nvPr>
            <p:ph idx="1" type="body"/>
          </p:nvPr>
        </p:nvSpPr>
        <p:spPr>
          <a:xfrm>
            <a:off x="3409838" y="218312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3" type="title"/>
          </p:nvPr>
        </p:nvSpPr>
        <p:spPr>
          <a:xfrm>
            <a:off x="362475" y="185710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35" name="Google Shape;235;p38"/>
          <p:cNvSpPr txBox="1"/>
          <p:nvPr>
            <p:ph idx="4" type="body"/>
          </p:nvPr>
        </p:nvSpPr>
        <p:spPr>
          <a:xfrm>
            <a:off x="362475" y="218312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36" name="Google Shape;236;p38"/>
          <p:cNvSpPr txBox="1"/>
          <p:nvPr>
            <p:ph idx="5" type="title"/>
          </p:nvPr>
        </p:nvSpPr>
        <p:spPr>
          <a:xfrm>
            <a:off x="6457200" y="185710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37" name="Google Shape;237;p38"/>
          <p:cNvSpPr txBox="1"/>
          <p:nvPr>
            <p:ph idx="6" type="body"/>
          </p:nvPr>
        </p:nvSpPr>
        <p:spPr>
          <a:xfrm>
            <a:off x="6457200" y="218312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38" name="Google Shape;238;p38"/>
          <p:cNvSpPr txBox="1"/>
          <p:nvPr>
            <p:ph idx="7" type="title"/>
          </p:nvPr>
        </p:nvSpPr>
        <p:spPr>
          <a:xfrm>
            <a:off x="362475" y="354165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39" name="Google Shape;239;p38"/>
          <p:cNvSpPr txBox="1"/>
          <p:nvPr>
            <p:ph idx="8" type="body"/>
          </p:nvPr>
        </p:nvSpPr>
        <p:spPr>
          <a:xfrm>
            <a:off x="362475" y="386767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40" name="Google Shape;240;p38"/>
          <p:cNvSpPr txBox="1"/>
          <p:nvPr>
            <p:ph idx="9" type="title"/>
          </p:nvPr>
        </p:nvSpPr>
        <p:spPr>
          <a:xfrm>
            <a:off x="3409200" y="354165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41" name="Google Shape;241;p38"/>
          <p:cNvSpPr txBox="1"/>
          <p:nvPr>
            <p:ph idx="13" type="body"/>
          </p:nvPr>
        </p:nvSpPr>
        <p:spPr>
          <a:xfrm>
            <a:off x="3409200" y="386767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42" name="Google Shape;242;p38"/>
          <p:cNvSpPr txBox="1"/>
          <p:nvPr>
            <p:ph idx="14" type="title"/>
          </p:nvPr>
        </p:nvSpPr>
        <p:spPr>
          <a:xfrm>
            <a:off x="6381150" y="3541650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43" name="Google Shape;243;p38"/>
          <p:cNvSpPr txBox="1"/>
          <p:nvPr>
            <p:ph idx="15" type="body"/>
          </p:nvPr>
        </p:nvSpPr>
        <p:spPr>
          <a:xfrm>
            <a:off x="6381150" y="3867675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44" name="Google Shape;244;p38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45" name="Google Shape;245;p38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46" name="Google Shape;246;p38"/>
          <p:cNvSpPr txBox="1"/>
          <p:nvPr>
            <p:ph idx="16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47" name="Google Shape;247;p38"/>
          <p:cNvSpPr txBox="1"/>
          <p:nvPr>
            <p:ph idx="17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wo column 1" type="titleOnly">
  <p:cSld name="TITLE_ONLY">
    <p:bg>
      <p:bgPr>
        <a:solidFill>
          <a:schemeClr val="accent3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50" name="Google Shape;250;p39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51" name="Google Shape;251;p39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2" name="Google Shape;252;p39"/>
          <p:cNvGrpSpPr/>
          <p:nvPr/>
        </p:nvGrpSpPr>
        <p:grpSpPr>
          <a:xfrm>
            <a:off x="1" y="656600"/>
            <a:ext cx="9143948" cy="4268310"/>
            <a:chOff x="1" y="656600"/>
            <a:chExt cx="9143948" cy="4268310"/>
          </a:xfrm>
        </p:grpSpPr>
        <p:sp>
          <p:nvSpPr>
            <p:cNvPr id="253" name="Google Shape;253;p39"/>
            <p:cNvSpPr/>
            <p:nvPr/>
          </p:nvSpPr>
          <p:spPr>
            <a:xfrm>
              <a:off x="1" y="65660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4" name="Google Shape;254;p39"/>
            <p:cNvSpPr/>
            <p:nvPr/>
          </p:nvSpPr>
          <p:spPr>
            <a:xfrm>
              <a:off x="2193874" y="65660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5" name="Google Shape;255;p39"/>
            <p:cNvSpPr/>
            <p:nvPr/>
          </p:nvSpPr>
          <p:spPr>
            <a:xfrm>
              <a:off x="1" y="251531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6" name="Google Shape;256;p39"/>
            <p:cNvSpPr/>
            <p:nvPr/>
          </p:nvSpPr>
          <p:spPr>
            <a:xfrm>
              <a:off x="2193874" y="251531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7" name="Google Shape;257;p39"/>
            <p:cNvSpPr/>
            <p:nvPr/>
          </p:nvSpPr>
          <p:spPr>
            <a:xfrm>
              <a:off x="873232" y="1523415"/>
              <a:ext cx="2864400" cy="25347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8" name="Google Shape;258;p39"/>
            <p:cNvSpPr/>
            <p:nvPr/>
          </p:nvSpPr>
          <p:spPr>
            <a:xfrm>
              <a:off x="4533576" y="65660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59" name="Google Shape;259;p39"/>
            <p:cNvSpPr/>
            <p:nvPr/>
          </p:nvSpPr>
          <p:spPr>
            <a:xfrm>
              <a:off x="6727449" y="65660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0" name="Google Shape;260;p39"/>
            <p:cNvSpPr/>
            <p:nvPr/>
          </p:nvSpPr>
          <p:spPr>
            <a:xfrm>
              <a:off x="4533576" y="251531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1" name="Google Shape;261;p39"/>
            <p:cNvSpPr/>
            <p:nvPr/>
          </p:nvSpPr>
          <p:spPr>
            <a:xfrm>
              <a:off x="6727449" y="2515310"/>
              <a:ext cx="2416500" cy="2409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62" name="Google Shape;262;p39"/>
            <p:cNvSpPr/>
            <p:nvPr/>
          </p:nvSpPr>
          <p:spPr>
            <a:xfrm>
              <a:off x="5406807" y="1523415"/>
              <a:ext cx="2864400" cy="25347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63" name="Google Shape;263;p39"/>
          <p:cNvSpPr txBox="1"/>
          <p:nvPr>
            <p:ph type="title"/>
          </p:nvPr>
        </p:nvSpPr>
        <p:spPr>
          <a:xfrm>
            <a:off x="420375" y="2504337"/>
            <a:ext cx="373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264" name="Google Shape;264;p39"/>
          <p:cNvSpPr txBox="1"/>
          <p:nvPr>
            <p:ph idx="2" type="title"/>
          </p:nvPr>
        </p:nvSpPr>
        <p:spPr>
          <a:xfrm>
            <a:off x="5675995" y="176843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65" name="Google Shape;265;p39"/>
          <p:cNvSpPr txBox="1"/>
          <p:nvPr>
            <p:ph idx="1" type="body"/>
          </p:nvPr>
        </p:nvSpPr>
        <p:spPr>
          <a:xfrm>
            <a:off x="5675995" y="209446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66" name="Google Shape;266;p39"/>
          <p:cNvSpPr txBox="1"/>
          <p:nvPr>
            <p:ph idx="3" type="title"/>
          </p:nvPr>
        </p:nvSpPr>
        <p:spPr>
          <a:xfrm>
            <a:off x="5675995" y="314818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67" name="Google Shape;267;p39"/>
          <p:cNvSpPr txBox="1"/>
          <p:nvPr>
            <p:ph idx="4" type="body"/>
          </p:nvPr>
        </p:nvSpPr>
        <p:spPr>
          <a:xfrm>
            <a:off x="5675995" y="347421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68" name="Google Shape;268;p39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69" name="Google Shape;269;p39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70" name="Google Shape;270;p39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71" name="Google Shape;271;p39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rizontal two column 1">
  <p:cSld name="ONE_COLUMN_TEXT">
    <p:bg>
      <p:bgPr>
        <a:solidFill>
          <a:schemeClr val="dk2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74" name="Google Shape;274;p40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75" name="Google Shape;275;p40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6" name="Google Shape;276;p40"/>
          <p:cNvGrpSpPr/>
          <p:nvPr/>
        </p:nvGrpSpPr>
        <p:grpSpPr>
          <a:xfrm>
            <a:off x="1675" y="656598"/>
            <a:ext cx="9143766" cy="4268100"/>
            <a:chOff x="1675" y="656598"/>
            <a:chExt cx="9143766" cy="4268100"/>
          </a:xfrm>
        </p:grpSpPr>
        <p:sp>
          <p:nvSpPr>
            <p:cNvPr id="277" name="Google Shape;277;p40"/>
            <p:cNvSpPr/>
            <p:nvPr/>
          </p:nvSpPr>
          <p:spPr>
            <a:xfrm>
              <a:off x="1675" y="656598"/>
              <a:ext cx="31917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40"/>
            <p:cNvSpPr/>
            <p:nvPr/>
          </p:nvSpPr>
          <p:spPr>
            <a:xfrm>
              <a:off x="2977708" y="656598"/>
              <a:ext cx="31917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40"/>
            <p:cNvSpPr/>
            <p:nvPr/>
          </p:nvSpPr>
          <p:spPr>
            <a:xfrm>
              <a:off x="5953741" y="656598"/>
              <a:ext cx="31917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280" name="Google Shape;280;p4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81" name="Google Shape;281;p40"/>
          <p:cNvSpPr txBox="1"/>
          <p:nvPr>
            <p:ph type="title"/>
          </p:nvPr>
        </p:nvSpPr>
        <p:spPr>
          <a:xfrm>
            <a:off x="434800" y="2593849"/>
            <a:ext cx="2325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9pPr>
          </a:lstStyle>
          <a:p/>
        </p:txBody>
      </p:sp>
      <p:sp>
        <p:nvSpPr>
          <p:cNvPr id="282" name="Google Shape;282;p40"/>
          <p:cNvSpPr txBox="1"/>
          <p:nvPr>
            <p:ph idx="2" type="title"/>
          </p:nvPr>
        </p:nvSpPr>
        <p:spPr>
          <a:xfrm>
            <a:off x="3410831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83" name="Google Shape;283;p40"/>
          <p:cNvSpPr txBox="1"/>
          <p:nvPr>
            <p:ph idx="1" type="body"/>
          </p:nvPr>
        </p:nvSpPr>
        <p:spPr>
          <a:xfrm>
            <a:off x="3410831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84" name="Google Shape;284;p40"/>
          <p:cNvSpPr txBox="1"/>
          <p:nvPr>
            <p:ph idx="3" type="title"/>
          </p:nvPr>
        </p:nvSpPr>
        <p:spPr>
          <a:xfrm>
            <a:off x="6454256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285" name="Google Shape;285;p40"/>
          <p:cNvSpPr txBox="1"/>
          <p:nvPr>
            <p:ph idx="4" type="body"/>
          </p:nvPr>
        </p:nvSpPr>
        <p:spPr>
          <a:xfrm>
            <a:off x="6454256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286" name="Google Shape;286;p40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87" name="Google Shape;287;p40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88" name="Google Shape;288;p40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289" name="Google Shape;289;p40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wo column 2">
  <p:cSld name="MAIN_POINT">
    <p:bg>
      <p:bgPr>
        <a:solidFill>
          <a:schemeClr val="lt2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41"/>
          <p:cNvGrpSpPr/>
          <p:nvPr/>
        </p:nvGrpSpPr>
        <p:grpSpPr>
          <a:xfrm>
            <a:off x="-25" y="656852"/>
            <a:ext cx="9144036" cy="4268100"/>
            <a:chOff x="-25" y="656852"/>
            <a:chExt cx="9144036" cy="4268100"/>
          </a:xfrm>
        </p:grpSpPr>
        <p:sp>
          <p:nvSpPr>
            <p:cNvPr id="292" name="Google Shape;292;p41"/>
            <p:cNvSpPr/>
            <p:nvPr/>
          </p:nvSpPr>
          <p:spPr>
            <a:xfrm rot="-5400000">
              <a:off x="3345537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93" name="Google Shape;293;p41"/>
            <p:cNvSpPr/>
            <p:nvPr/>
          </p:nvSpPr>
          <p:spPr>
            <a:xfrm rot="-5400000">
              <a:off x="4657144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94" name="Google Shape;294;p41"/>
            <p:cNvSpPr/>
            <p:nvPr/>
          </p:nvSpPr>
          <p:spPr>
            <a:xfrm rot="-5400000">
              <a:off x="5968811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95" name="Google Shape;295;p41"/>
            <p:cNvSpPr/>
            <p:nvPr/>
          </p:nvSpPr>
          <p:spPr>
            <a:xfrm rot="-5400000">
              <a:off x="-1092925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96" name="Google Shape;296;p41"/>
            <p:cNvSpPr/>
            <p:nvPr/>
          </p:nvSpPr>
          <p:spPr>
            <a:xfrm rot="-5400000">
              <a:off x="218682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297" name="Google Shape;297;p41"/>
            <p:cNvSpPr/>
            <p:nvPr/>
          </p:nvSpPr>
          <p:spPr>
            <a:xfrm rot="-5400000">
              <a:off x="1530349" y="1749752"/>
              <a:ext cx="4268100" cy="2082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298" name="Google Shape;298;p41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299" name="Google Shape;299;p41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0" name="Google Shape;300;p41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41"/>
          <p:cNvSpPr txBox="1"/>
          <p:nvPr>
            <p:ph type="title"/>
          </p:nvPr>
        </p:nvSpPr>
        <p:spPr>
          <a:xfrm>
            <a:off x="420375" y="2504337"/>
            <a:ext cx="373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302" name="Google Shape;302;p41"/>
          <p:cNvSpPr txBox="1"/>
          <p:nvPr>
            <p:ph idx="2" type="title"/>
          </p:nvPr>
        </p:nvSpPr>
        <p:spPr>
          <a:xfrm>
            <a:off x="5675995" y="176843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03" name="Google Shape;303;p41"/>
          <p:cNvSpPr txBox="1"/>
          <p:nvPr>
            <p:ph idx="1" type="body"/>
          </p:nvPr>
        </p:nvSpPr>
        <p:spPr>
          <a:xfrm>
            <a:off x="5675995" y="209446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04" name="Google Shape;304;p41"/>
          <p:cNvSpPr txBox="1"/>
          <p:nvPr>
            <p:ph idx="3" type="title"/>
          </p:nvPr>
        </p:nvSpPr>
        <p:spPr>
          <a:xfrm>
            <a:off x="5675995" y="314818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05" name="Google Shape;305;p41"/>
          <p:cNvSpPr txBox="1"/>
          <p:nvPr>
            <p:ph idx="4" type="body"/>
          </p:nvPr>
        </p:nvSpPr>
        <p:spPr>
          <a:xfrm>
            <a:off x="5675995" y="347421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06" name="Google Shape;306;p41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07" name="Google Shape;307;p41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08" name="Google Shape;308;p41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309" name="Google Shape;309;p41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rizontal two column 2">
  <p:cSld name="SECTION_TITLE_AND_DESCRIPTION_1">
    <p:bg>
      <p:bgPr>
        <a:solidFill>
          <a:schemeClr val="accen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42"/>
          <p:cNvGrpSpPr/>
          <p:nvPr/>
        </p:nvGrpSpPr>
        <p:grpSpPr>
          <a:xfrm>
            <a:off x="0" y="655700"/>
            <a:ext cx="9143980" cy="4282350"/>
            <a:chOff x="0" y="655700"/>
            <a:chExt cx="9143980" cy="4282350"/>
          </a:xfrm>
        </p:grpSpPr>
        <p:sp>
          <p:nvSpPr>
            <p:cNvPr id="312" name="Google Shape;312;p42"/>
            <p:cNvSpPr/>
            <p:nvPr/>
          </p:nvSpPr>
          <p:spPr>
            <a:xfrm>
              <a:off x="0" y="65570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3" name="Google Shape;313;p42"/>
            <p:cNvSpPr/>
            <p:nvPr/>
          </p:nvSpPr>
          <p:spPr>
            <a:xfrm flipH="1" rot="10800000">
              <a:off x="0" y="245405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4" name="Google Shape;314;p42"/>
            <p:cNvSpPr/>
            <p:nvPr/>
          </p:nvSpPr>
          <p:spPr>
            <a:xfrm>
              <a:off x="3017990" y="65570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5" name="Google Shape;315;p42"/>
            <p:cNvSpPr/>
            <p:nvPr/>
          </p:nvSpPr>
          <p:spPr>
            <a:xfrm flipH="1" rot="10800000">
              <a:off x="3017990" y="245405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6" name="Google Shape;316;p42"/>
            <p:cNvSpPr/>
            <p:nvPr/>
          </p:nvSpPr>
          <p:spPr>
            <a:xfrm>
              <a:off x="6035980" y="65570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17" name="Google Shape;317;p42"/>
            <p:cNvSpPr/>
            <p:nvPr/>
          </p:nvSpPr>
          <p:spPr>
            <a:xfrm flipH="1" rot="10800000">
              <a:off x="6035980" y="2454050"/>
              <a:ext cx="3108000" cy="2484000"/>
            </a:xfrm>
            <a:prstGeom prst="snip2Same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18" name="Google Shape;318;p42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19" name="Google Shape;319;p42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20" name="Google Shape;320;p42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4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22" name="Google Shape;322;p42"/>
          <p:cNvSpPr txBox="1"/>
          <p:nvPr>
            <p:ph type="title"/>
          </p:nvPr>
        </p:nvSpPr>
        <p:spPr>
          <a:xfrm>
            <a:off x="434800" y="2593849"/>
            <a:ext cx="2325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9pPr>
          </a:lstStyle>
          <a:p/>
        </p:txBody>
      </p:sp>
      <p:sp>
        <p:nvSpPr>
          <p:cNvPr id="323" name="Google Shape;323;p42"/>
          <p:cNvSpPr txBox="1"/>
          <p:nvPr>
            <p:ph idx="2" type="title"/>
          </p:nvPr>
        </p:nvSpPr>
        <p:spPr>
          <a:xfrm>
            <a:off x="3410831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24" name="Google Shape;324;p42"/>
          <p:cNvSpPr txBox="1"/>
          <p:nvPr>
            <p:ph idx="1" type="body"/>
          </p:nvPr>
        </p:nvSpPr>
        <p:spPr>
          <a:xfrm>
            <a:off x="3410831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25" name="Google Shape;325;p42"/>
          <p:cNvSpPr txBox="1"/>
          <p:nvPr>
            <p:ph idx="3" type="title"/>
          </p:nvPr>
        </p:nvSpPr>
        <p:spPr>
          <a:xfrm>
            <a:off x="6454256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26" name="Google Shape;326;p42"/>
          <p:cNvSpPr txBox="1"/>
          <p:nvPr>
            <p:ph idx="4" type="body"/>
          </p:nvPr>
        </p:nvSpPr>
        <p:spPr>
          <a:xfrm>
            <a:off x="6454256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27" name="Google Shape;327;p42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28" name="Google Shape;328;p42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29" name="Google Shape;329;p42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330" name="Google Shape;330;p42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wo column 3">
  <p:cSld name="CAPTION_ONLY_1">
    <p:bg>
      <p:bgPr>
        <a:solidFill>
          <a:schemeClr val="accent2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43"/>
          <p:cNvGrpSpPr/>
          <p:nvPr/>
        </p:nvGrpSpPr>
        <p:grpSpPr>
          <a:xfrm>
            <a:off x="45" y="656725"/>
            <a:ext cx="9144010" cy="4268100"/>
            <a:chOff x="45" y="656725"/>
            <a:chExt cx="9144010" cy="4268100"/>
          </a:xfrm>
        </p:grpSpPr>
        <p:sp>
          <p:nvSpPr>
            <p:cNvPr id="333" name="Google Shape;333;p43"/>
            <p:cNvSpPr/>
            <p:nvPr/>
          </p:nvSpPr>
          <p:spPr>
            <a:xfrm flipH="1" rot="-5400000">
              <a:off x="1202555" y="1549075"/>
              <a:ext cx="4268100" cy="2483400"/>
            </a:xfrm>
            <a:prstGeom prst="round2Diag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4" name="Google Shape;334;p43"/>
            <p:cNvSpPr/>
            <p:nvPr/>
          </p:nvSpPr>
          <p:spPr>
            <a:xfrm rot="5400000">
              <a:off x="-892305" y="1549075"/>
              <a:ext cx="4268100" cy="2483400"/>
            </a:xfrm>
            <a:prstGeom prst="round2Diag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5" name="Google Shape;335;p43"/>
            <p:cNvSpPr/>
            <p:nvPr/>
          </p:nvSpPr>
          <p:spPr>
            <a:xfrm flipH="1" rot="5400000">
              <a:off x="3673445" y="1549075"/>
              <a:ext cx="4268100" cy="2483400"/>
            </a:xfrm>
            <a:prstGeom prst="round2Diag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36" name="Google Shape;336;p43"/>
            <p:cNvSpPr/>
            <p:nvPr/>
          </p:nvSpPr>
          <p:spPr>
            <a:xfrm rot="-5400000">
              <a:off x="5768305" y="1549075"/>
              <a:ext cx="4268100" cy="2483400"/>
            </a:xfrm>
            <a:prstGeom prst="round2DiagRect">
              <a:avLst>
                <a:gd fmla="val 50000" name="adj1"/>
                <a:gd fmla="val 0" name="adj2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37" name="Google Shape;337;p43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38" name="Google Shape;338;p43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39" name="Google Shape;339;p43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43"/>
          <p:cNvSpPr txBox="1"/>
          <p:nvPr>
            <p:ph type="title"/>
          </p:nvPr>
        </p:nvSpPr>
        <p:spPr>
          <a:xfrm>
            <a:off x="420375" y="2504337"/>
            <a:ext cx="3731100" cy="57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341" name="Google Shape;341;p43"/>
          <p:cNvSpPr txBox="1"/>
          <p:nvPr>
            <p:ph idx="2" type="title"/>
          </p:nvPr>
        </p:nvSpPr>
        <p:spPr>
          <a:xfrm>
            <a:off x="5675995" y="176843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42" name="Google Shape;342;p43"/>
          <p:cNvSpPr txBox="1"/>
          <p:nvPr>
            <p:ph idx="1" type="body"/>
          </p:nvPr>
        </p:nvSpPr>
        <p:spPr>
          <a:xfrm>
            <a:off x="5675995" y="209446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43" name="Google Shape;343;p43"/>
          <p:cNvSpPr txBox="1"/>
          <p:nvPr>
            <p:ph idx="3" type="title"/>
          </p:nvPr>
        </p:nvSpPr>
        <p:spPr>
          <a:xfrm>
            <a:off x="5675995" y="3148188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44" name="Google Shape;344;p43"/>
          <p:cNvSpPr txBox="1"/>
          <p:nvPr>
            <p:ph idx="4" type="body"/>
          </p:nvPr>
        </p:nvSpPr>
        <p:spPr>
          <a:xfrm>
            <a:off x="5675995" y="347421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45" name="Google Shape;345;p43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46" name="Google Shape;346;p43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47" name="Google Shape;347;p43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348" name="Google Shape;348;p43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orizontal two column 3">
  <p:cSld name="BIG_NUMBER_2">
    <p:bg>
      <p:bgPr>
        <a:solidFill>
          <a:schemeClr val="accent3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4"/>
          <p:cNvGrpSpPr/>
          <p:nvPr/>
        </p:nvGrpSpPr>
        <p:grpSpPr>
          <a:xfrm>
            <a:off x="0" y="650025"/>
            <a:ext cx="9143966" cy="4268100"/>
            <a:chOff x="0" y="650025"/>
            <a:chExt cx="9143966" cy="4268100"/>
          </a:xfrm>
        </p:grpSpPr>
        <p:sp>
          <p:nvSpPr>
            <p:cNvPr id="351" name="Google Shape;351;p44"/>
            <p:cNvSpPr/>
            <p:nvPr/>
          </p:nvSpPr>
          <p:spPr>
            <a:xfrm>
              <a:off x="0" y="650025"/>
              <a:ext cx="3068700" cy="4268100"/>
            </a:xfrm>
            <a:prstGeom prst="plaque">
              <a:avLst>
                <a:gd fmla="val 21361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3037633" y="650025"/>
              <a:ext cx="3068700" cy="4268100"/>
            </a:xfrm>
            <a:prstGeom prst="plaque">
              <a:avLst>
                <a:gd fmla="val 21361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6075266" y="650025"/>
              <a:ext cx="3068700" cy="4268100"/>
            </a:xfrm>
            <a:prstGeom prst="plaque">
              <a:avLst>
                <a:gd fmla="val 21361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354" name="Google Shape;354;p44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55" name="Google Shape;355;p44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6" name="Google Shape;356;p44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7" name="Google Shape;357;p4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58" name="Google Shape;358;p44"/>
          <p:cNvSpPr txBox="1"/>
          <p:nvPr>
            <p:ph type="title"/>
          </p:nvPr>
        </p:nvSpPr>
        <p:spPr>
          <a:xfrm>
            <a:off x="434800" y="2593849"/>
            <a:ext cx="2325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Font typeface="Figtree"/>
              <a:buNone/>
              <a:defRPr sz="2600"/>
            </a:lvl9pPr>
          </a:lstStyle>
          <a:p/>
        </p:txBody>
      </p:sp>
      <p:sp>
        <p:nvSpPr>
          <p:cNvPr id="359" name="Google Shape;359;p44"/>
          <p:cNvSpPr txBox="1"/>
          <p:nvPr>
            <p:ph idx="2" type="title"/>
          </p:nvPr>
        </p:nvSpPr>
        <p:spPr>
          <a:xfrm>
            <a:off x="3410831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60" name="Google Shape;360;p44"/>
          <p:cNvSpPr txBox="1"/>
          <p:nvPr>
            <p:ph idx="1" type="body"/>
          </p:nvPr>
        </p:nvSpPr>
        <p:spPr>
          <a:xfrm>
            <a:off x="3410831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61" name="Google Shape;361;p44"/>
          <p:cNvSpPr txBox="1"/>
          <p:nvPr>
            <p:ph idx="3" type="title"/>
          </p:nvPr>
        </p:nvSpPr>
        <p:spPr>
          <a:xfrm>
            <a:off x="6454256" y="2280747"/>
            <a:ext cx="2325600" cy="20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 ExtraBold"/>
              <a:buNone/>
              <a:defRPr b="0" sz="1300">
                <a:latin typeface="Figtree ExtraBold"/>
                <a:ea typeface="Figtree ExtraBold"/>
                <a:cs typeface="Figtree ExtraBold"/>
                <a:sym typeface="Figtree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62" name="Google Shape;362;p44"/>
          <p:cNvSpPr txBox="1"/>
          <p:nvPr>
            <p:ph idx="4" type="body"/>
          </p:nvPr>
        </p:nvSpPr>
        <p:spPr>
          <a:xfrm>
            <a:off x="6454256" y="2606773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63" name="Google Shape;363;p44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64" name="Google Shape;364;p44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65" name="Google Shape;365;p44"/>
          <p:cNvSpPr txBox="1"/>
          <p:nvPr>
            <p:ph idx="5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366" name="Google Shape;366;p44"/>
          <p:cNvSpPr txBox="1"/>
          <p:nvPr>
            <p:ph idx="6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points 2">
  <p:cSld name="BIG_NUMBER_1_2">
    <p:bg>
      <p:bgPr>
        <a:solidFill>
          <a:schemeClr val="dk2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" name="Google Shape;368;p45"/>
          <p:cNvGrpSpPr/>
          <p:nvPr/>
        </p:nvGrpSpPr>
        <p:grpSpPr>
          <a:xfrm>
            <a:off x="0" y="1477575"/>
            <a:ext cx="9145300" cy="3447050"/>
            <a:chOff x="0" y="1477575"/>
            <a:chExt cx="9145300" cy="3447050"/>
          </a:xfrm>
        </p:grpSpPr>
        <p:sp>
          <p:nvSpPr>
            <p:cNvPr id="369" name="Google Shape;369;p45"/>
            <p:cNvSpPr/>
            <p:nvPr/>
          </p:nvSpPr>
          <p:spPr>
            <a:xfrm>
              <a:off x="0" y="3195412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5"/>
            <p:cNvSpPr/>
            <p:nvPr/>
          </p:nvSpPr>
          <p:spPr>
            <a:xfrm>
              <a:off x="0" y="1477575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5"/>
            <p:cNvSpPr/>
            <p:nvPr/>
          </p:nvSpPr>
          <p:spPr>
            <a:xfrm>
              <a:off x="6097300" y="3195412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5"/>
            <p:cNvSpPr/>
            <p:nvPr/>
          </p:nvSpPr>
          <p:spPr>
            <a:xfrm>
              <a:off x="6097300" y="1477575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5"/>
            <p:cNvSpPr/>
            <p:nvPr/>
          </p:nvSpPr>
          <p:spPr>
            <a:xfrm>
              <a:off x="3048000" y="3195412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5"/>
            <p:cNvSpPr/>
            <p:nvPr/>
          </p:nvSpPr>
          <p:spPr>
            <a:xfrm>
              <a:off x="3048000" y="1477575"/>
              <a:ext cx="3048000" cy="1729213"/>
            </a:xfrm>
            <a:prstGeom prst="flowChartPreparation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5" name="Google Shape;375;p45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76" name="Google Shape;376;p45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7" name="Google Shape;377;p45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45"/>
          <p:cNvSpPr txBox="1"/>
          <p:nvPr>
            <p:ph type="title"/>
          </p:nvPr>
        </p:nvSpPr>
        <p:spPr>
          <a:xfrm>
            <a:off x="437250" y="768288"/>
            <a:ext cx="8269500" cy="3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Font typeface="Figtree"/>
              <a:buNone/>
              <a:defRPr sz="2500"/>
            </a:lvl9pPr>
          </a:lstStyle>
          <a:p/>
        </p:txBody>
      </p:sp>
      <p:sp>
        <p:nvSpPr>
          <p:cNvPr id="379" name="Google Shape;379;p45"/>
          <p:cNvSpPr txBox="1"/>
          <p:nvPr>
            <p:ph idx="2" type="title"/>
          </p:nvPr>
        </p:nvSpPr>
        <p:spPr>
          <a:xfrm>
            <a:off x="3409838" y="202647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80" name="Google Shape;380;p45"/>
          <p:cNvSpPr txBox="1"/>
          <p:nvPr>
            <p:ph idx="1" type="body"/>
          </p:nvPr>
        </p:nvSpPr>
        <p:spPr>
          <a:xfrm>
            <a:off x="3409838" y="235250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81" name="Google Shape;381;p45"/>
          <p:cNvSpPr txBox="1"/>
          <p:nvPr>
            <p:ph idx="3" type="title"/>
          </p:nvPr>
        </p:nvSpPr>
        <p:spPr>
          <a:xfrm>
            <a:off x="362475" y="202647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82" name="Google Shape;382;p45"/>
          <p:cNvSpPr txBox="1"/>
          <p:nvPr>
            <p:ph idx="4" type="body"/>
          </p:nvPr>
        </p:nvSpPr>
        <p:spPr>
          <a:xfrm>
            <a:off x="362475" y="235250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83" name="Google Shape;383;p45"/>
          <p:cNvSpPr txBox="1"/>
          <p:nvPr>
            <p:ph idx="5" type="title"/>
          </p:nvPr>
        </p:nvSpPr>
        <p:spPr>
          <a:xfrm>
            <a:off x="6457200" y="202647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84" name="Google Shape;384;p45"/>
          <p:cNvSpPr txBox="1"/>
          <p:nvPr>
            <p:ph idx="6" type="body"/>
          </p:nvPr>
        </p:nvSpPr>
        <p:spPr>
          <a:xfrm>
            <a:off x="6457200" y="235250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85" name="Google Shape;385;p45"/>
          <p:cNvSpPr txBox="1"/>
          <p:nvPr>
            <p:ph idx="7" type="title"/>
          </p:nvPr>
        </p:nvSpPr>
        <p:spPr>
          <a:xfrm>
            <a:off x="362475" y="371102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86" name="Google Shape;386;p45"/>
          <p:cNvSpPr txBox="1"/>
          <p:nvPr>
            <p:ph idx="8" type="body"/>
          </p:nvPr>
        </p:nvSpPr>
        <p:spPr>
          <a:xfrm>
            <a:off x="362475" y="403705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87" name="Google Shape;387;p45"/>
          <p:cNvSpPr txBox="1"/>
          <p:nvPr>
            <p:ph idx="9" type="title"/>
          </p:nvPr>
        </p:nvSpPr>
        <p:spPr>
          <a:xfrm>
            <a:off x="3409200" y="371102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88" name="Google Shape;388;p45"/>
          <p:cNvSpPr txBox="1"/>
          <p:nvPr>
            <p:ph idx="13" type="body"/>
          </p:nvPr>
        </p:nvSpPr>
        <p:spPr>
          <a:xfrm>
            <a:off x="3409200" y="403705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89" name="Google Shape;389;p45"/>
          <p:cNvSpPr txBox="1"/>
          <p:nvPr>
            <p:ph idx="14" type="title"/>
          </p:nvPr>
        </p:nvSpPr>
        <p:spPr>
          <a:xfrm>
            <a:off x="6381150" y="3711025"/>
            <a:ext cx="2325600" cy="2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1pPr>
            <a:lvl2pPr lvl="1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2pPr>
            <a:lvl3pPr lvl="2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3pPr>
            <a:lvl4pPr lvl="3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4pPr>
            <a:lvl5pPr lvl="4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5pPr>
            <a:lvl6pPr lvl="5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6pPr>
            <a:lvl7pPr lvl="6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7pPr>
            <a:lvl8pPr lvl="7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8pPr>
            <a:lvl9pPr lvl="8">
              <a:spcBef>
                <a:spcPts val="0"/>
              </a:spcBef>
              <a:spcAft>
                <a:spcPts val="0"/>
              </a:spcAft>
              <a:buSzPts val="1300"/>
              <a:buFont typeface="Figtree"/>
              <a:buNone/>
              <a:defRPr sz="1300"/>
            </a:lvl9pPr>
          </a:lstStyle>
          <a:p/>
        </p:txBody>
      </p:sp>
      <p:sp>
        <p:nvSpPr>
          <p:cNvPr id="390" name="Google Shape;390;p45"/>
          <p:cNvSpPr txBox="1"/>
          <p:nvPr>
            <p:ph idx="15" type="body"/>
          </p:nvPr>
        </p:nvSpPr>
        <p:spPr>
          <a:xfrm>
            <a:off x="6381150" y="4037050"/>
            <a:ext cx="23256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●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○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Figtree"/>
              <a:buChar char="■"/>
              <a:defRPr sz="1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391" name="Google Shape;391;p45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92" name="Google Shape;392;p45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93" name="Google Shape;393;p45"/>
          <p:cNvSpPr txBox="1"/>
          <p:nvPr>
            <p:ph idx="16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394" name="Google Shape;394;p45"/>
          <p:cNvSpPr txBox="1"/>
          <p:nvPr>
            <p:ph idx="17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BIG_NUMBER_1_1">
    <p:bg>
      <p:bgPr>
        <a:solidFill>
          <a:schemeClr val="lt2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6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397" name="Google Shape;397;p46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98" name="Google Shape;398;p46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9" name="Google Shape;399;p46"/>
          <p:cNvSpPr/>
          <p:nvPr/>
        </p:nvSpPr>
        <p:spPr>
          <a:xfrm>
            <a:off x="-150" y="656513"/>
            <a:ext cx="9144300" cy="4268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0" name="Google Shape;400;p46"/>
          <p:cNvSpPr txBox="1"/>
          <p:nvPr>
            <p:ph type="ctrTitle"/>
          </p:nvPr>
        </p:nvSpPr>
        <p:spPr>
          <a:xfrm>
            <a:off x="1313250" y="2109413"/>
            <a:ext cx="6517500" cy="13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01" name="Google Shape;401;p46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2" name="Google Shape;402;p46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03" name="Google Shape;403;p46"/>
          <p:cNvSpPr txBox="1"/>
          <p:nvPr>
            <p:ph idx="1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04" name="Google Shape;404;p46"/>
          <p:cNvSpPr txBox="1"/>
          <p:nvPr>
            <p:ph idx="2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iz 1">
  <p:cSld name="BIG_NUMBER_1_1_1_1">
    <p:bg>
      <p:bgPr>
        <a:solidFill>
          <a:schemeClr val="accent2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oogle Shape;406;p47"/>
          <p:cNvGrpSpPr/>
          <p:nvPr/>
        </p:nvGrpSpPr>
        <p:grpSpPr>
          <a:xfrm>
            <a:off x="-968" y="656650"/>
            <a:ext cx="9145937" cy="4268100"/>
            <a:chOff x="1666" y="656650"/>
            <a:chExt cx="9144108" cy="4268100"/>
          </a:xfrm>
        </p:grpSpPr>
        <p:sp>
          <p:nvSpPr>
            <p:cNvPr id="407" name="Google Shape;407;p47"/>
            <p:cNvSpPr/>
            <p:nvPr/>
          </p:nvSpPr>
          <p:spPr>
            <a:xfrm>
              <a:off x="1666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1808746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3615827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5422907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7229974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12" name="Google Shape;412;p47"/>
          <p:cNvSpPr txBox="1"/>
          <p:nvPr>
            <p:ph idx="1" type="body"/>
          </p:nvPr>
        </p:nvSpPr>
        <p:spPr>
          <a:xfrm>
            <a:off x="35137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13" name="Google Shape;413;p47"/>
          <p:cNvSpPr txBox="1"/>
          <p:nvPr>
            <p:ph idx="2" type="body"/>
          </p:nvPr>
        </p:nvSpPr>
        <p:spPr>
          <a:xfrm>
            <a:off x="35137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14" name="Google Shape;414;p47"/>
          <p:cNvSpPr txBox="1"/>
          <p:nvPr>
            <p:ph idx="3" type="body"/>
          </p:nvPr>
        </p:nvSpPr>
        <p:spPr>
          <a:xfrm>
            <a:off x="932400" y="2487400"/>
            <a:ext cx="72792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9pPr>
          </a:lstStyle>
          <a:p/>
        </p:txBody>
      </p:sp>
      <p:sp>
        <p:nvSpPr>
          <p:cNvPr id="415" name="Google Shape;415;p47"/>
          <p:cNvSpPr txBox="1"/>
          <p:nvPr>
            <p:ph idx="4" type="body"/>
          </p:nvPr>
        </p:nvSpPr>
        <p:spPr>
          <a:xfrm>
            <a:off x="60951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16" name="Google Shape;416;p47"/>
          <p:cNvSpPr txBox="1"/>
          <p:nvPr>
            <p:ph idx="5" type="body"/>
          </p:nvPr>
        </p:nvSpPr>
        <p:spPr>
          <a:xfrm>
            <a:off x="60951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17" name="Google Shape;417;p47"/>
          <p:cNvSpPr txBox="1"/>
          <p:nvPr>
            <p:ph type="title"/>
          </p:nvPr>
        </p:nvSpPr>
        <p:spPr>
          <a:xfrm>
            <a:off x="932400" y="1634950"/>
            <a:ext cx="72792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418" name="Google Shape;418;p47"/>
          <p:cNvSpPr txBox="1"/>
          <p:nvPr>
            <p:ph idx="6" type="body"/>
          </p:nvPr>
        </p:nvSpPr>
        <p:spPr>
          <a:xfrm>
            <a:off x="9324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19" name="Google Shape;419;p47"/>
          <p:cNvSpPr txBox="1"/>
          <p:nvPr>
            <p:ph idx="7" type="body"/>
          </p:nvPr>
        </p:nvSpPr>
        <p:spPr>
          <a:xfrm>
            <a:off x="9324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20" name="Google Shape;420;p47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21" name="Google Shape;421;p47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2" name="Google Shape;422;p47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23" name="Google Shape;423;p47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cxnSp>
        <p:nvCxnSpPr>
          <p:cNvPr id="424" name="Google Shape;424;p47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47"/>
          <p:cNvSpPr txBox="1"/>
          <p:nvPr>
            <p:ph idx="8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26" name="Google Shape;426;p47"/>
          <p:cNvSpPr txBox="1"/>
          <p:nvPr>
            <p:ph idx="9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iz 1, response">
  <p:cSld name="BIG_NUMBER_1_1_1_1_1">
    <p:bg>
      <p:bgPr>
        <a:solidFill>
          <a:schemeClr val="accent3"/>
        </a:solidFill>
      </p:bgPr>
    </p:bg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48"/>
          <p:cNvGrpSpPr/>
          <p:nvPr/>
        </p:nvGrpSpPr>
        <p:grpSpPr>
          <a:xfrm>
            <a:off x="-968" y="656650"/>
            <a:ext cx="9145937" cy="4268100"/>
            <a:chOff x="1666" y="656650"/>
            <a:chExt cx="9144108" cy="4268100"/>
          </a:xfrm>
        </p:grpSpPr>
        <p:sp>
          <p:nvSpPr>
            <p:cNvPr id="429" name="Google Shape;429;p48"/>
            <p:cNvSpPr/>
            <p:nvPr/>
          </p:nvSpPr>
          <p:spPr>
            <a:xfrm>
              <a:off x="1666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0" name="Google Shape;430;p48"/>
            <p:cNvSpPr/>
            <p:nvPr/>
          </p:nvSpPr>
          <p:spPr>
            <a:xfrm>
              <a:off x="1808746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1" name="Google Shape;431;p48"/>
            <p:cNvSpPr/>
            <p:nvPr/>
          </p:nvSpPr>
          <p:spPr>
            <a:xfrm>
              <a:off x="3615827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2" name="Google Shape;432;p48"/>
            <p:cNvSpPr/>
            <p:nvPr/>
          </p:nvSpPr>
          <p:spPr>
            <a:xfrm>
              <a:off x="5422907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33" name="Google Shape;433;p48"/>
            <p:cNvSpPr/>
            <p:nvPr/>
          </p:nvSpPr>
          <p:spPr>
            <a:xfrm>
              <a:off x="7229974" y="656650"/>
              <a:ext cx="1915800" cy="4268100"/>
            </a:xfrm>
            <a:prstGeom prst="roundRect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34" name="Google Shape;434;p48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35" name="Google Shape;435;p48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6" name="Google Shape;436;p48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48"/>
          <p:cNvSpPr txBox="1"/>
          <p:nvPr>
            <p:ph type="ctrTitle"/>
          </p:nvPr>
        </p:nvSpPr>
        <p:spPr>
          <a:xfrm>
            <a:off x="1313250" y="2109413"/>
            <a:ext cx="6517500" cy="13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38" name="Google Shape;438;p48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39" name="Google Shape;439;p48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40" name="Google Shape;440;p48"/>
          <p:cNvSpPr txBox="1"/>
          <p:nvPr>
            <p:ph idx="1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41" name="Google Shape;441;p48"/>
          <p:cNvSpPr txBox="1"/>
          <p:nvPr>
            <p:ph idx="2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iz 2">
  <p:cSld name="BIG_NUMBER_1_1_1_1_2">
    <p:bg>
      <p:bgPr>
        <a:solidFill>
          <a:schemeClr val="accent2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49"/>
          <p:cNvGrpSpPr/>
          <p:nvPr/>
        </p:nvGrpSpPr>
        <p:grpSpPr>
          <a:xfrm>
            <a:off x="-25" y="656526"/>
            <a:ext cx="9143972" cy="4268100"/>
            <a:chOff x="-25" y="656526"/>
            <a:chExt cx="9143972" cy="4268100"/>
          </a:xfrm>
        </p:grpSpPr>
        <p:sp>
          <p:nvSpPr>
            <p:cNvPr id="444" name="Google Shape;444;p49"/>
            <p:cNvSpPr/>
            <p:nvPr/>
          </p:nvSpPr>
          <p:spPr>
            <a:xfrm rot="-5400000">
              <a:off x="-110875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45" name="Google Shape;445;p49"/>
            <p:cNvSpPr/>
            <p:nvPr/>
          </p:nvSpPr>
          <p:spPr>
            <a:xfrm rot="-5400000">
              <a:off x="2437854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46" name="Google Shape;446;p49"/>
            <p:cNvSpPr/>
            <p:nvPr/>
          </p:nvSpPr>
          <p:spPr>
            <a:xfrm rot="-5400000">
              <a:off x="4986697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447" name="Google Shape;447;p49"/>
          <p:cNvSpPr txBox="1"/>
          <p:nvPr>
            <p:ph idx="1" type="body"/>
          </p:nvPr>
        </p:nvSpPr>
        <p:spPr>
          <a:xfrm>
            <a:off x="932400" y="2487400"/>
            <a:ext cx="72792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SzPts val="1500"/>
              <a:buFont typeface="Figtree"/>
              <a:buChar char="■"/>
              <a:defRPr/>
            </a:lvl9pPr>
          </a:lstStyle>
          <a:p/>
        </p:txBody>
      </p:sp>
      <p:sp>
        <p:nvSpPr>
          <p:cNvPr id="448" name="Google Shape;448;p49"/>
          <p:cNvSpPr txBox="1"/>
          <p:nvPr>
            <p:ph type="title"/>
          </p:nvPr>
        </p:nvSpPr>
        <p:spPr>
          <a:xfrm>
            <a:off x="932400" y="1634950"/>
            <a:ext cx="7279200" cy="57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Font typeface="Figtree"/>
              <a:buNone/>
              <a:defRPr/>
            </a:lvl9pPr>
          </a:lstStyle>
          <a:p/>
        </p:txBody>
      </p:sp>
      <p:sp>
        <p:nvSpPr>
          <p:cNvPr id="449" name="Google Shape;449;p49"/>
          <p:cNvSpPr txBox="1"/>
          <p:nvPr>
            <p:ph idx="2" type="body"/>
          </p:nvPr>
        </p:nvSpPr>
        <p:spPr>
          <a:xfrm>
            <a:off x="9324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0" name="Google Shape;450;p49"/>
          <p:cNvSpPr txBox="1"/>
          <p:nvPr>
            <p:ph idx="3" type="body"/>
          </p:nvPr>
        </p:nvSpPr>
        <p:spPr>
          <a:xfrm>
            <a:off x="9324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1" name="Google Shape;451;p49"/>
          <p:cNvSpPr txBox="1"/>
          <p:nvPr>
            <p:ph idx="4" type="body"/>
          </p:nvPr>
        </p:nvSpPr>
        <p:spPr>
          <a:xfrm>
            <a:off x="35137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2" name="Google Shape;452;p49"/>
          <p:cNvSpPr txBox="1"/>
          <p:nvPr>
            <p:ph idx="5" type="body"/>
          </p:nvPr>
        </p:nvSpPr>
        <p:spPr>
          <a:xfrm>
            <a:off x="35137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3" name="Google Shape;453;p49"/>
          <p:cNvSpPr txBox="1"/>
          <p:nvPr>
            <p:ph idx="6" type="body"/>
          </p:nvPr>
        </p:nvSpPr>
        <p:spPr>
          <a:xfrm>
            <a:off x="6095150" y="3270238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4" name="Google Shape;454;p49"/>
          <p:cNvSpPr txBox="1"/>
          <p:nvPr>
            <p:ph idx="7" type="body"/>
          </p:nvPr>
        </p:nvSpPr>
        <p:spPr>
          <a:xfrm>
            <a:off x="6095150" y="3502400"/>
            <a:ext cx="21165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455" name="Google Shape;455;p49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56" name="Google Shape;456;p49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7" name="Google Shape;457;p49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58" name="Google Shape;458;p49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cxnSp>
        <p:nvCxnSpPr>
          <p:cNvPr id="459" name="Google Shape;459;p49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49"/>
          <p:cNvSpPr txBox="1"/>
          <p:nvPr>
            <p:ph idx="8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61" name="Google Shape;461;p49"/>
          <p:cNvSpPr txBox="1"/>
          <p:nvPr>
            <p:ph idx="9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iz 2, response">
  <p:cSld name="BIG_NUMBER_1_1_1_1_1_2">
    <p:bg>
      <p:bgPr>
        <a:solidFill>
          <a:schemeClr val="accent3"/>
        </a:soli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p50"/>
          <p:cNvGrpSpPr/>
          <p:nvPr/>
        </p:nvGrpSpPr>
        <p:grpSpPr>
          <a:xfrm>
            <a:off x="-25" y="656526"/>
            <a:ext cx="9143972" cy="4268100"/>
            <a:chOff x="-25" y="656526"/>
            <a:chExt cx="9143972" cy="4268100"/>
          </a:xfrm>
        </p:grpSpPr>
        <p:sp>
          <p:nvSpPr>
            <p:cNvPr id="464" name="Google Shape;464;p50"/>
            <p:cNvSpPr/>
            <p:nvPr/>
          </p:nvSpPr>
          <p:spPr>
            <a:xfrm rot="-5400000">
              <a:off x="-110875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65" name="Google Shape;465;p50"/>
            <p:cNvSpPr/>
            <p:nvPr/>
          </p:nvSpPr>
          <p:spPr>
            <a:xfrm rot="-5400000">
              <a:off x="2437854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  <p:sp>
          <p:nvSpPr>
            <p:cNvPr id="466" name="Google Shape;466;p50"/>
            <p:cNvSpPr/>
            <p:nvPr/>
          </p:nvSpPr>
          <p:spPr>
            <a:xfrm rot="-5400000">
              <a:off x="4986697" y="767376"/>
              <a:ext cx="4268100" cy="4046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gtree SemiBold"/>
                <a:ea typeface="Figtree SemiBold"/>
                <a:cs typeface="Figtree SemiBold"/>
                <a:sym typeface="Figtree SemiBold"/>
              </a:endParaRPr>
            </a:p>
          </p:txBody>
        </p:sp>
      </p:grpSp>
      <p:sp>
        <p:nvSpPr>
          <p:cNvPr id="467" name="Google Shape;467;p50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68" name="Google Shape;468;p50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9" name="Google Shape;469;p50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0" name="Google Shape;470;p50"/>
          <p:cNvSpPr txBox="1"/>
          <p:nvPr>
            <p:ph type="ctrTitle"/>
          </p:nvPr>
        </p:nvSpPr>
        <p:spPr>
          <a:xfrm>
            <a:off x="1313250" y="2109413"/>
            <a:ext cx="6517500" cy="13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71" name="Google Shape;471;p50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72" name="Google Shape;472;p50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73" name="Google Shape;473;p50"/>
          <p:cNvSpPr txBox="1"/>
          <p:nvPr>
            <p:ph idx="1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74" name="Google Shape;474;p50"/>
          <p:cNvSpPr txBox="1"/>
          <p:nvPr>
            <p:ph idx="2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 type="blank">
  <p:cSld name="BLANK">
    <p:bg>
      <p:bgPr>
        <a:solidFill>
          <a:schemeClr val="dk2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1"/>
          <p:cNvSpPr/>
          <p:nvPr/>
        </p:nvSpPr>
        <p:spPr>
          <a:xfrm>
            <a:off x="110838" y="113400"/>
            <a:ext cx="7947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77" name="Google Shape;477;p51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8" name="Google Shape;478;p51"/>
          <p:cNvCxnSpPr/>
          <p:nvPr/>
        </p:nvCxnSpPr>
        <p:spPr>
          <a:xfrm>
            <a:off x="111000" y="443900"/>
            <a:ext cx="8922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" name="Google Shape;479;p51"/>
          <p:cNvSpPr/>
          <p:nvPr/>
        </p:nvSpPr>
        <p:spPr>
          <a:xfrm>
            <a:off x="74437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80" name="Google Shape;480;p51"/>
          <p:cNvSpPr/>
          <p:nvPr/>
        </p:nvSpPr>
        <p:spPr>
          <a:xfrm>
            <a:off x="5776463" y="113400"/>
            <a:ext cx="1589400" cy="2268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Figtree SemiBold"/>
              <a:ea typeface="Figtree SemiBold"/>
              <a:cs typeface="Figtree SemiBold"/>
              <a:sym typeface="Figtree SemiBold"/>
            </a:endParaRPr>
          </a:p>
        </p:txBody>
      </p:sp>
      <p:sp>
        <p:nvSpPr>
          <p:cNvPr id="481" name="Google Shape;481;p51"/>
          <p:cNvSpPr txBox="1"/>
          <p:nvPr>
            <p:ph idx="1" type="subTitle"/>
          </p:nvPr>
        </p:nvSpPr>
        <p:spPr>
          <a:xfrm>
            <a:off x="5809350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  <p:sp>
        <p:nvSpPr>
          <p:cNvPr id="482" name="Google Shape;482;p51"/>
          <p:cNvSpPr txBox="1"/>
          <p:nvPr>
            <p:ph idx="2" type="subTitle"/>
          </p:nvPr>
        </p:nvSpPr>
        <p:spPr>
          <a:xfrm>
            <a:off x="7476775" y="58800"/>
            <a:ext cx="155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Figtree SemiBold"/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89" name="Google Shape;489;p5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0" name="Google Shape;49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3" name="Google Shape;493;p5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4" name="Google Shape;494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5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8" name="Google Shape;498;p5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9" name="Google Shape;499;p5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87350" lvl="1" marL="9144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500" name="Google Shape;500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lt1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6"/>
          <p:cNvSpPr/>
          <p:nvPr/>
        </p:nvSpPr>
        <p:spPr>
          <a:xfrm flipH="1">
            <a:off x="365550" y="363450"/>
            <a:ext cx="8412900" cy="4416600"/>
          </a:xfrm>
          <a:prstGeom prst="snip2DiagRect">
            <a:avLst>
              <a:gd fmla="val 0" name="adj1"/>
              <a:gd fmla="val 31816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3" name="Google Shape;503;p56"/>
          <p:cNvSpPr txBox="1"/>
          <p:nvPr>
            <p:ph type="ctrTitle"/>
          </p:nvPr>
        </p:nvSpPr>
        <p:spPr>
          <a:xfrm>
            <a:off x="1765375" y="363450"/>
            <a:ext cx="5614500" cy="33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Font typeface="Chakra Petch SemiBold"/>
              <a:buNone/>
              <a:defRPr sz="9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04" name="Google Shape;504;p56"/>
          <p:cNvSpPr txBox="1"/>
          <p:nvPr>
            <p:ph idx="1" type="subTitle"/>
          </p:nvPr>
        </p:nvSpPr>
        <p:spPr>
          <a:xfrm>
            <a:off x="1765375" y="4137750"/>
            <a:ext cx="56145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 Medium"/>
              <a:buNone/>
              <a:defRPr sz="30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505" name="Google Shape;505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2pPr>
            <a:lvl3pPr lvl="2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3pPr>
            <a:lvl4pPr lvl="3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4pPr>
            <a:lvl5pPr lvl="4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5pPr>
            <a:lvl6pPr lvl="5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6pPr>
            <a:lvl7pPr lvl="6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7pPr>
            <a:lvl8pPr lvl="7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8pPr>
            <a:lvl9pPr lvl="8">
              <a:buNone/>
              <a:defRPr sz="1300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with headers" type="secHead">
  <p:cSld name="SECTION_HEADER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7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8" name="Google Shape;508;p57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09" name="Google Shape;509;p57"/>
          <p:cNvSpPr txBox="1"/>
          <p:nvPr>
            <p:ph type="title"/>
          </p:nvPr>
        </p:nvSpPr>
        <p:spPr>
          <a:xfrm>
            <a:off x="1127850" y="1691230"/>
            <a:ext cx="68853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0" name="Google Shape;510;p57"/>
          <p:cNvSpPr txBox="1"/>
          <p:nvPr>
            <p:ph idx="1" type="body"/>
          </p:nvPr>
        </p:nvSpPr>
        <p:spPr>
          <a:xfrm>
            <a:off x="1127850" y="2491658"/>
            <a:ext cx="68853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1" name="Google Shape;511;p57"/>
          <p:cNvSpPr txBox="1"/>
          <p:nvPr>
            <p:ph idx="2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12" name="Google Shape;512;p57"/>
          <p:cNvSpPr txBox="1"/>
          <p:nvPr>
            <p:ph idx="3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13" name="Google Shape;513;p57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 with headers" type="tx">
  <p:cSld name="TITLE_AND_BODY">
    <p:bg>
      <p:bgPr>
        <a:solidFill>
          <a:schemeClr val="dk1"/>
        </a:solidFill>
      </p:bgPr>
    </p:bg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58"/>
          <p:cNvGrpSpPr/>
          <p:nvPr/>
        </p:nvGrpSpPr>
        <p:grpSpPr>
          <a:xfrm>
            <a:off x="0" y="0"/>
            <a:ext cx="9144000" cy="5130000"/>
            <a:chOff x="0" y="0"/>
            <a:chExt cx="9144000" cy="5130000"/>
          </a:xfrm>
        </p:grpSpPr>
        <p:sp>
          <p:nvSpPr>
            <p:cNvPr id="516" name="Google Shape;516;p58"/>
            <p:cNvSpPr/>
            <p:nvPr/>
          </p:nvSpPr>
          <p:spPr>
            <a:xfrm flipH="1">
              <a:off x="175600" y="250800"/>
              <a:ext cx="8603100" cy="4529400"/>
            </a:xfrm>
            <a:prstGeom prst="snip2DiagRect">
              <a:avLst>
                <a:gd fmla="val 0" name="adj1"/>
                <a:gd fmla="val 20836" name="adj2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517" name="Google Shape;517;p58"/>
            <p:cNvGrpSpPr/>
            <p:nvPr/>
          </p:nvGrpSpPr>
          <p:grpSpPr>
            <a:xfrm>
              <a:off x="0" y="0"/>
              <a:ext cx="9144000" cy="5130000"/>
              <a:chOff x="0" y="0"/>
              <a:chExt cx="9144000" cy="5130000"/>
            </a:xfrm>
          </p:grpSpPr>
          <p:sp>
            <p:nvSpPr>
              <p:cNvPr id="518" name="Google Shape;518;p58"/>
              <p:cNvSpPr/>
              <p:nvPr/>
            </p:nvSpPr>
            <p:spPr>
              <a:xfrm>
                <a:off x="0" y="0"/>
                <a:ext cx="1425000" cy="1244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519" name="Google Shape;519;p58"/>
              <p:cNvSpPr/>
              <p:nvPr/>
            </p:nvSpPr>
            <p:spPr>
              <a:xfrm>
                <a:off x="0" y="0"/>
                <a:ext cx="9144000" cy="363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520" name="Google Shape;520;p58"/>
              <p:cNvSpPr/>
              <p:nvPr/>
            </p:nvSpPr>
            <p:spPr>
              <a:xfrm rot="5400000">
                <a:off x="-2383200" y="2383200"/>
                <a:ext cx="5130000" cy="363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521" name="Google Shape;521;p58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2" name="Google Shape;522;p58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23" name="Google Shape;523;p58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24" name="Google Shape;524;p58"/>
          <p:cNvSpPr txBox="1"/>
          <p:nvPr>
            <p:ph type="title"/>
          </p:nvPr>
        </p:nvSpPr>
        <p:spPr>
          <a:xfrm>
            <a:off x="232050" y="2112300"/>
            <a:ext cx="8321100" cy="26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 Text Only" type="twoColTx">
  <p:cSld name="TITLE_AND_TWO_COLUMNS">
    <p:bg>
      <p:bgPr>
        <a:solidFill>
          <a:schemeClr val="lt1"/>
        </a:solidFill>
      </p:bgPr>
    </p:bg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9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27" name="Google Shape;527;p59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8" name="Google Shape;528;p59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9" name="Google Shape;529;p59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30" name="Google Shape;530;p59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31" name="Google Shape;531;p59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2" name="Google Shape;532;p59"/>
          <p:cNvSpPr txBox="1"/>
          <p:nvPr>
            <p:ph idx="3" type="body"/>
          </p:nvPr>
        </p:nvSpPr>
        <p:spPr>
          <a:xfrm>
            <a:off x="1022850" y="1693125"/>
            <a:ext cx="7644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533" name="Google Shape;533;p59"/>
          <p:cNvCxnSpPr/>
          <p:nvPr/>
        </p:nvCxnSpPr>
        <p:spPr>
          <a:xfrm>
            <a:off x="478850" y="230717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4" name="Google Shape;534;p59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59"/>
          <p:cNvCxnSpPr/>
          <p:nvPr/>
        </p:nvCxnSpPr>
        <p:spPr>
          <a:xfrm>
            <a:off x="479100" y="2921234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59"/>
          <p:cNvCxnSpPr/>
          <p:nvPr/>
        </p:nvCxnSpPr>
        <p:spPr>
          <a:xfrm>
            <a:off x="479100" y="3535292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59"/>
          <p:cNvCxnSpPr/>
          <p:nvPr/>
        </p:nvCxnSpPr>
        <p:spPr>
          <a:xfrm>
            <a:off x="479100" y="41493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8" name="Google Shape;538;p59"/>
          <p:cNvSpPr txBox="1"/>
          <p:nvPr>
            <p:ph idx="4" type="body"/>
          </p:nvPr>
        </p:nvSpPr>
        <p:spPr>
          <a:xfrm>
            <a:off x="1022850" y="2307163"/>
            <a:ext cx="7644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9" name="Google Shape;539;p59"/>
          <p:cNvSpPr txBox="1"/>
          <p:nvPr>
            <p:ph idx="5" type="body"/>
          </p:nvPr>
        </p:nvSpPr>
        <p:spPr>
          <a:xfrm>
            <a:off x="1022850" y="2921225"/>
            <a:ext cx="7644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0" name="Google Shape;540;p59"/>
          <p:cNvSpPr txBox="1"/>
          <p:nvPr>
            <p:ph idx="6" type="body"/>
          </p:nvPr>
        </p:nvSpPr>
        <p:spPr>
          <a:xfrm>
            <a:off x="1022850" y="3535325"/>
            <a:ext cx="7644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1" name="Google Shape;541;p59"/>
          <p:cNvSpPr txBox="1"/>
          <p:nvPr>
            <p:ph idx="7" type="body"/>
          </p:nvPr>
        </p:nvSpPr>
        <p:spPr>
          <a:xfrm>
            <a:off x="1022850" y="4149450"/>
            <a:ext cx="76443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swer Text Only" type="titleOnly">
  <p:cSld name="TITLE_ONLY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0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544" name="Google Shape;544;p60"/>
          <p:cNvCxnSpPr/>
          <p:nvPr/>
        </p:nvCxnSpPr>
        <p:spPr>
          <a:xfrm>
            <a:off x="476850" y="23065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5" name="Google Shape;545;p60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6" name="Google Shape;546;p60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7" name="Google Shape;547;p60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548" name="Google Shape;548;p60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49" name="Google Shape;549;p60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50" name="Google Shape;550;p60"/>
          <p:cNvSpPr txBox="1"/>
          <p:nvPr>
            <p:ph idx="3" type="body"/>
          </p:nvPr>
        </p:nvSpPr>
        <p:spPr>
          <a:xfrm>
            <a:off x="478875" y="2398656"/>
            <a:ext cx="81903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551" name="Google Shape;551;p60"/>
          <p:cNvSpPr txBox="1"/>
          <p:nvPr>
            <p:ph idx="4" type="subTitle"/>
          </p:nvPr>
        </p:nvSpPr>
        <p:spPr>
          <a:xfrm>
            <a:off x="478863" y="1785900"/>
            <a:ext cx="21672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 Text + 1 Image">
  <p:cSld name="TITLE_AND_TWO_COLUMNS_1"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1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54" name="Google Shape;554;p61"/>
          <p:cNvSpPr/>
          <p:nvPr>
            <p:ph idx="2" type="pic"/>
          </p:nvPr>
        </p:nvSpPr>
        <p:spPr>
          <a:xfrm rot="10800000">
            <a:off x="474125" y="1837225"/>
            <a:ext cx="2661000" cy="28347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p61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61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7" name="Google Shape;557;p61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58" name="Google Shape;558;p61"/>
          <p:cNvSpPr txBox="1"/>
          <p:nvPr>
            <p:ph idx="3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59" name="Google Shape;559;p61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60" name="Google Shape;560;p61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61"/>
          <p:cNvCxnSpPr/>
          <p:nvPr/>
        </p:nvCxnSpPr>
        <p:spPr>
          <a:xfrm>
            <a:off x="3239550" y="230655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" name="Google Shape;562;p61"/>
          <p:cNvCxnSpPr/>
          <p:nvPr/>
        </p:nvCxnSpPr>
        <p:spPr>
          <a:xfrm>
            <a:off x="3239550" y="2919833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3" name="Google Shape;563;p61"/>
          <p:cNvCxnSpPr/>
          <p:nvPr/>
        </p:nvCxnSpPr>
        <p:spPr>
          <a:xfrm>
            <a:off x="3239550" y="3533117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4" name="Google Shape;564;p61"/>
          <p:cNvCxnSpPr/>
          <p:nvPr/>
        </p:nvCxnSpPr>
        <p:spPr>
          <a:xfrm>
            <a:off x="3239550" y="414640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61"/>
          <p:cNvSpPr txBox="1"/>
          <p:nvPr>
            <p:ph idx="4" type="body"/>
          </p:nvPr>
        </p:nvSpPr>
        <p:spPr>
          <a:xfrm>
            <a:off x="3600750" y="16931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6" name="Google Shape;566;p61"/>
          <p:cNvSpPr txBox="1"/>
          <p:nvPr>
            <p:ph idx="5" type="body"/>
          </p:nvPr>
        </p:nvSpPr>
        <p:spPr>
          <a:xfrm>
            <a:off x="3600750" y="2307163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7" name="Google Shape;567;p61"/>
          <p:cNvSpPr txBox="1"/>
          <p:nvPr>
            <p:ph idx="6" type="body"/>
          </p:nvPr>
        </p:nvSpPr>
        <p:spPr>
          <a:xfrm>
            <a:off x="3600750" y="29212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8" name="Google Shape;568;p61"/>
          <p:cNvSpPr txBox="1"/>
          <p:nvPr>
            <p:ph idx="7" type="body"/>
          </p:nvPr>
        </p:nvSpPr>
        <p:spPr>
          <a:xfrm>
            <a:off x="3600750" y="35353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9" name="Google Shape;569;p61"/>
          <p:cNvSpPr txBox="1"/>
          <p:nvPr>
            <p:ph idx="8" type="body"/>
          </p:nvPr>
        </p:nvSpPr>
        <p:spPr>
          <a:xfrm>
            <a:off x="3600750" y="4149450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swer Text + 1 Image">
  <p:cSld name="TITLE_ONLY_1"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2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2" name="Google Shape;572;p62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3" name="Google Shape;573;p62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4" name="Google Shape;574;p62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75" name="Google Shape;575;p62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76" name="Google Shape;576;p62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cxnSp>
        <p:nvCxnSpPr>
          <p:cNvPr id="577" name="Google Shape;577;p62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62"/>
          <p:cNvCxnSpPr/>
          <p:nvPr/>
        </p:nvCxnSpPr>
        <p:spPr>
          <a:xfrm>
            <a:off x="4695450" y="2306550"/>
            <a:ext cx="39717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9" name="Google Shape;579;p62"/>
          <p:cNvSpPr/>
          <p:nvPr>
            <p:ph idx="3" type="pic"/>
          </p:nvPr>
        </p:nvSpPr>
        <p:spPr>
          <a:xfrm rot="10800000">
            <a:off x="474125" y="1837225"/>
            <a:ext cx="2661000" cy="28347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80" name="Google Shape;580;p62"/>
          <p:cNvCxnSpPr/>
          <p:nvPr/>
        </p:nvCxnSpPr>
        <p:spPr>
          <a:xfrm>
            <a:off x="3239550" y="230655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1" name="Google Shape;581;p62"/>
          <p:cNvSpPr txBox="1"/>
          <p:nvPr>
            <p:ph idx="4" type="body"/>
          </p:nvPr>
        </p:nvSpPr>
        <p:spPr>
          <a:xfrm>
            <a:off x="3242173" y="2398650"/>
            <a:ext cx="54276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582" name="Google Shape;582;p62"/>
          <p:cNvSpPr txBox="1"/>
          <p:nvPr>
            <p:ph idx="5" type="subTitle"/>
          </p:nvPr>
        </p:nvSpPr>
        <p:spPr>
          <a:xfrm>
            <a:off x="3242158" y="1785900"/>
            <a:ext cx="21672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estion Text + 2 Images">
  <p:cSld name="TITLE_AND_TWO_COLUMNS_1_1">
    <p:bg>
      <p:bgPr>
        <a:solidFill>
          <a:schemeClr val="lt1"/>
        </a:solidFill>
      </p:bgPr>
    </p:bg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3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85" name="Google Shape;585;p63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86" name="Google Shape;586;p63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7" name="Google Shape;587;p63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88" name="Google Shape;588;p63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589" name="Google Shape;589;p63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590" name="Google Shape;590;p63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63"/>
          <p:cNvSpPr/>
          <p:nvPr>
            <p:ph idx="3" type="pic"/>
          </p:nvPr>
        </p:nvSpPr>
        <p:spPr>
          <a:xfrm>
            <a:off x="474225" y="1837225"/>
            <a:ext cx="2661000" cy="1371600"/>
          </a:xfrm>
          <a:prstGeom prst="rect">
            <a:avLst/>
          </a:prstGeom>
          <a:noFill/>
          <a:ln>
            <a:noFill/>
          </a:ln>
        </p:spPr>
      </p:sp>
      <p:sp>
        <p:nvSpPr>
          <p:cNvPr id="592" name="Google Shape;592;p63"/>
          <p:cNvSpPr/>
          <p:nvPr>
            <p:ph idx="4" type="pic"/>
          </p:nvPr>
        </p:nvSpPr>
        <p:spPr>
          <a:xfrm>
            <a:off x="474225" y="3300325"/>
            <a:ext cx="2661000" cy="1371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93" name="Google Shape;593;p63"/>
          <p:cNvCxnSpPr/>
          <p:nvPr/>
        </p:nvCxnSpPr>
        <p:spPr>
          <a:xfrm>
            <a:off x="3239550" y="230655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63"/>
          <p:cNvCxnSpPr/>
          <p:nvPr/>
        </p:nvCxnSpPr>
        <p:spPr>
          <a:xfrm>
            <a:off x="3239550" y="2919833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63"/>
          <p:cNvCxnSpPr/>
          <p:nvPr/>
        </p:nvCxnSpPr>
        <p:spPr>
          <a:xfrm>
            <a:off x="3239550" y="3533117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63"/>
          <p:cNvCxnSpPr/>
          <p:nvPr/>
        </p:nvCxnSpPr>
        <p:spPr>
          <a:xfrm>
            <a:off x="3239550" y="414640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7" name="Google Shape;597;p63"/>
          <p:cNvSpPr txBox="1"/>
          <p:nvPr>
            <p:ph idx="5" type="body"/>
          </p:nvPr>
        </p:nvSpPr>
        <p:spPr>
          <a:xfrm>
            <a:off x="3600750" y="16931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8" name="Google Shape;598;p63"/>
          <p:cNvSpPr txBox="1"/>
          <p:nvPr>
            <p:ph idx="6" type="body"/>
          </p:nvPr>
        </p:nvSpPr>
        <p:spPr>
          <a:xfrm>
            <a:off x="3600750" y="2307163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9" name="Google Shape;599;p63"/>
          <p:cNvSpPr txBox="1"/>
          <p:nvPr>
            <p:ph idx="7" type="body"/>
          </p:nvPr>
        </p:nvSpPr>
        <p:spPr>
          <a:xfrm>
            <a:off x="3600750" y="29212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0" name="Google Shape;600;p63"/>
          <p:cNvSpPr txBox="1"/>
          <p:nvPr>
            <p:ph idx="8" type="body"/>
          </p:nvPr>
        </p:nvSpPr>
        <p:spPr>
          <a:xfrm>
            <a:off x="3600750" y="3535325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1" name="Google Shape;601;p63"/>
          <p:cNvSpPr txBox="1"/>
          <p:nvPr>
            <p:ph idx="9" type="body"/>
          </p:nvPr>
        </p:nvSpPr>
        <p:spPr>
          <a:xfrm>
            <a:off x="3600750" y="4149450"/>
            <a:ext cx="50664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swer Text + 2 Images">
  <p:cSld name="TITLE_ONLY_1_1"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64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04" name="Google Shape;604;p64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05" name="Google Shape;605;p64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6" name="Google Shape;606;p64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07" name="Google Shape;607;p64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Chakra Petch SemiBold"/>
              <a:buNone/>
              <a:defRPr sz="10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08" name="Google Shape;608;p64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cxnSp>
        <p:nvCxnSpPr>
          <p:cNvPr id="609" name="Google Shape;609;p64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0" name="Google Shape;610;p64"/>
          <p:cNvSpPr/>
          <p:nvPr>
            <p:ph idx="3" type="pic"/>
          </p:nvPr>
        </p:nvSpPr>
        <p:spPr>
          <a:xfrm>
            <a:off x="474225" y="1837225"/>
            <a:ext cx="2661000" cy="1371600"/>
          </a:xfrm>
          <a:prstGeom prst="rect">
            <a:avLst/>
          </a:prstGeom>
          <a:noFill/>
          <a:ln>
            <a:noFill/>
          </a:ln>
        </p:spPr>
      </p:sp>
      <p:sp>
        <p:nvSpPr>
          <p:cNvPr id="611" name="Google Shape;611;p64"/>
          <p:cNvSpPr/>
          <p:nvPr>
            <p:ph idx="4" type="pic"/>
          </p:nvPr>
        </p:nvSpPr>
        <p:spPr>
          <a:xfrm>
            <a:off x="474225" y="3300325"/>
            <a:ext cx="2661000" cy="13716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612" name="Google Shape;612;p64"/>
          <p:cNvCxnSpPr/>
          <p:nvPr/>
        </p:nvCxnSpPr>
        <p:spPr>
          <a:xfrm>
            <a:off x="4695450" y="2306550"/>
            <a:ext cx="39717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3" name="Google Shape;613;p64"/>
          <p:cNvCxnSpPr/>
          <p:nvPr/>
        </p:nvCxnSpPr>
        <p:spPr>
          <a:xfrm>
            <a:off x="3239550" y="2306550"/>
            <a:ext cx="54276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4" name="Google Shape;614;p64"/>
          <p:cNvSpPr txBox="1"/>
          <p:nvPr>
            <p:ph idx="5" type="body"/>
          </p:nvPr>
        </p:nvSpPr>
        <p:spPr>
          <a:xfrm>
            <a:off x="3242173" y="2398650"/>
            <a:ext cx="54276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615" name="Google Shape;615;p64"/>
          <p:cNvSpPr txBox="1"/>
          <p:nvPr>
            <p:ph idx="6" type="subTitle"/>
          </p:nvPr>
        </p:nvSpPr>
        <p:spPr>
          <a:xfrm>
            <a:off x="3242158" y="1785900"/>
            <a:ext cx="21672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body text">
  <p:cSld name="ONE_COLUMN_TEXT">
    <p:bg>
      <p:bgPr>
        <a:solidFill>
          <a:schemeClr val="lt1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5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8" name="Google Shape;618;p65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19" name="Google Shape;619;p65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20" name="Google Shape;620;p65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21" name="Google Shape;621;p65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2" name="Google Shape;622;p65"/>
          <p:cNvSpPr txBox="1"/>
          <p:nvPr>
            <p:ph idx="3" type="body"/>
          </p:nvPr>
        </p:nvSpPr>
        <p:spPr>
          <a:xfrm>
            <a:off x="365625" y="794977"/>
            <a:ext cx="84126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46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●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indent="-546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○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indent="-546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■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indent="-546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●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indent="-546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○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indent="-546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■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indent="-546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●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indent="-546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○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indent="-546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Char char="■"/>
              <a:defRPr sz="5000">
                <a:solidFill>
                  <a:schemeClr val="dk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ore overview">
  <p:cSld name="ONE_COLUMN_TEXT_1">
    <p:bg>
      <p:bgPr>
        <a:solidFill>
          <a:schemeClr val="lt1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6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625" name="Google Shape;625;p66"/>
          <p:cNvCxnSpPr/>
          <p:nvPr/>
        </p:nvCxnSpPr>
        <p:spPr>
          <a:xfrm>
            <a:off x="478850" y="230717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6" name="Google Shape;626;p66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7" name="Google Shape;627;p66"/>
          <p:cNvCxnSpPr/>
          <p:nvPr/>
        </p:nvCxnSpPr>
        <p:spPr>
          <a:xfrm>
            <a:off x="479100" y="2921234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8" name="Google Shape;628;p66"/>
          <p:cNvCxnSpPr/>
          <p:nvPr/>
        </p:nvCxnSpPr>
        <p:spPr>
          <a:xfrm>
            <a:off x="479100" y="3535292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9" name="Google Shape;629;p66"/>
          <p:cNvCxnSpPr/>
          <p:nvPr/>
        </p:nvCxnSpPr>
        <p:spPr>
          <a:xfrm>
            <a:off x="479100" y="41493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0" name="Google Shape;630;p66"/>
          <p:cNvSpPr txBox="1"/>
          <p:nvPr>
            <p:ph idx="1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31" name="Google Shape;631;p66"/>
          <p:cNvSpPr txBox="1"/>
          <p:nvPr>
            <p:ph idx="2" type="subTitle"/>
          </p:nvPr>
        </p:nvSpPr>
        <p:spPr>
          <a:xfrm>
            <a:off x="28372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Chakra Petch SemiBold"/>
              <a:buNone/>
              <a:defRPr sz="1000">
                <a:solidFill>
                  <a:schemeClr val="lt2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632" name="Google Shape;632;p66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3" name="Google Shape;633;p66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4" name="Google Shape;634;p66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635" name="Google Shape;635;p66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6" name="Google Shape;636;p66"/>
          <p:cNvSpPr txBox="1"/>
          <p:nvPr>
            <p:ph idx="3" type="body"/>
          </p:nvPr>
        </p:nvSpPr>
        <p:spPr>
          <a:xfrm>
            <a:off x="4630525" y="1693125"/>
            <a:ext cx="41106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7" name="Google Shape;637;p66"/>
          <p:cNvSpPr txBox="1"/>
          <p:nvPr>
            <p:ph idx="4" type="body"/>
          </p:nvPr>
        </p:nvSpPr>
        <p:spPr>
          <a:xfrm>
            <a:off x="4630525" y="2307163"/>
            <a:ext cx="41106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8" name="Google Shape;638;p66"/>
          <p:cNvSpPr txBox="1"/>
          <p:nvPr>
            <p:ph idx="5" type="body"/>
          </p:nvPr>
        </p:nvSpPr>
        <p:spPr>
          <a:xfrm>
            <a:off x="4630525" y="2921225"/>
            <a:ext cx="41106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9" name="Google Shape;639;p66"/>
          <p:cNvSpPr txBox="1"/>
          <p:nvPr>
            <p:ph idx="6" type="body"/>
          </p:nvPr>
        </p:nvSpPr>
        <p:spPr>
          <a:xfrm>
            <a:off x="4630525" y="3535325"/>
            <a:ext cx="41106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0" name="Google Shape;640;p66"/>
          <p:cNvSpPr txBox="1"/>
          <p:nvPr>
            <p:ph idx="7" type="body"/>
          </p:nvPr>
        </p:nvSpPr>
        <p:spPr>
          <a:xfrm>
            <a:off x="4630525" y="4149450"/>
            <a:ext cx="41106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1" name="Google Shape;641;p66"/>
          <p:cNvSpPr txBox="1"/>
          <p:nvPr>
            <p:ph idx="8" type="body"/>
          </p:nvPr>
        </p:nvSpPr>
        <p:spPr>
          <a:xfrm>
            <a:off x="396350" y="2307163"/>
            <a:ext cx="4234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2" name="Google Shape;642;p66"/>
          <p:cNvSpPr txBox="1"/>
          <p:nvPr>
            <p:ph idx="9" type="body"/>
          </p:nvPr>
        </p:nvSpPr>
        <p:spPr>
          <a:xfrm>
            <a:off x="396350" y="2921225"/>
            <a:ext cx="4234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3" name="Google Shape;643;p66"/>
          <p:cNvSpPr txBox="1"/>
          <p:nvPr>
            <p:ph idx="13" type="body"/>
          </p:nvPr>
        </p:nvSpPr>
        <p:spPr>
          <a:xfrm>
            <a:off x="396350" y="3535325"/>
            <a:ext cx="4234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4" name="Google Shape;644;p66"/>
          <p:cNvSpPr txBox="1"/>
          <p:nvPr>
            <p:ph idx="14" type="body"/>
          </p:nvPr>
        </p:nvSpPr>
        <p:spPr>
          <a:xfrm>
            <a:off x="396350" y="4149450"/>
            <a:ext cx="4234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5" name="Google Shape;645;p66"/>
          <p:cNvSpPr txBox="1"/>
          <p:nvPr>
            <p:ph idx="15" type="body"/>
          </p:nvPr>
        </p:nvSpPr>
        <p:spPr>
          <a:xfrm>
            <a:off x="396350" y="1693125"/>
            <a:ext cx="4234200" cy="6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"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67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4">
    <p:bg>
      <p:bgPr>
        <a:solidFill>
          <a:schemeClr val="dk1"/>
        </a:soli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68"/>
          <p:cNvGrpSpPr/>
          <p:nvPr/>
        </p:nvGrpSpPr>
        <p:grpSpPr>
          <a:xfrm>
            <a:off x="0" y="0"/>
            <a:ext cx="9144000" cy="5130000"/>
            <a:chOff x="0" y="0"/>
            <a:chExt cx="9144000" cy="5130000"/>
          </a:xfrm>
        </p:grpSpPr>
        <p:sp>
          <p:nvSpPr>
            <p:cNvPr id="650" name="Google Shape;650;p68"/>
            <p:cNvSpPr/>
            <p:nvPr/>
          </p:nvSpPr>
          <p:spPr>
            <a:xfrm flipH="1">
              <a:off x="175600" y="250800"/>
              <a:ext cx="8603100" cy="4529400"/>
            </a:xfrm>
            <a:prstGeom prst="snip2DiagRect">
              <a:avLst>
                <a:gd fmla="val 0" name="adj1"/>
                <a:gd fmla="val 20836" name="adj2"/>
              </a:avLst>
            </a:prstGeom>
            <a:noFill/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651" name="Google Shape;651;p68"/>
            <p:cNvGrpSpPr/>
            <p:nvPr/>
          </p:nvGrpSpPr>
          <p:grpSpPr>
            <a:xfrm>
              <a:off x="0" y="0"/>
              <a:ext cx="9144000" cy="5130000"/>
              <a:chOff x="0" y="0"/>
              <a:chExt cx="9144000" cy="5130000"/>
            </a:xfrm>
          </p:grpSpPr>
          <p:sp>
            <p:nvSpPr>
              <p:cNvPr id="652" name="Google Shape;652;p68"/>
              <p:cNvSpPr/>
              <p:nvPr/>
            </p:nvSpPr>
            <p:spPr>
              <a:xfrm>
                <a:off x="0" y="0"/>
                <a:ext cx="1425000" cy="1244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53" name="Google Shape;653;p68"/>
              <p:cNvSpPr/>
              <p:nvPr/>
            </p:nvSpPr>
            <p:spPr>
              <a:xfrm>
                <a:off x="0" y="0"/>
                <a:ext cx="9144000" cy="363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54" name="Google Shape;654;p68"/>
              <p:cNvSpPr/>
              <p:nvPr/>
            </p:nvSpPr>
            <p:spPr>
              <a:xfrm rot="5400000">
                <a:off x="-2383200" y="2383200"/>
                <a:ext cx="5130000" cy="363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655" name="Google Shape;655;p68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6" name="Google Shape;656;p68"/>
          <p:cNvSpPr txBox="1"/>
          <p:nvPr>
            <p:ph type="title"/>
          </p:nvPr>
        </p:nvSpPr>
        <p:spPr>
          <a:xfrm>
            <a:off x="232050" y="2112300"/>
            <a:ext cx="8321100" cy="26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500"/>
              <a:buFont typeface="Chakra Petch SemiBold"/>
              <a:buNone/>
              <a:defRPr sz="10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5"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69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59" name="Google Shape;659;p69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0" name="Google Shape;660;p69"/>
          <p:cNvSpPr txBox="1"/>
          <p:nvPr>
            <p:ph type="title"/>
          </p:nvPr>
        </p:nvSpPr>
        <p:spPr>
          <a:xfrm>
            <a:off x="1127850" y="1691230"/>
            <a:ext cx="68853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1" name="Google Shape;661;p69"/>
          <p:cNvSpPr txBox="1"/>
          <p:nvPr>
            <p:ph idx="1" type="body"/>
          </p:nvPr>
        </p:nvSpPr>
        <p:spPr>
          <a:xfrm>
            <a:off x="1127850" y="2491658"/>
            <a:ext cx="68853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2" name="Google Shape;662;p69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6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70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5" name="Google Shape;665;p70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6" name="Google Shape;666;p70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7" name="Google Shape;667;p70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668" name="Google Shape;668;p70"/>
          <p:cNvSpPr txBox="1"/>
          <p:nvPr>
            <p:ph idx="1" type="body"/>
          </p:nvPr>
        </p:nvSpPr>
        <p:spPr>
          <a:xfrm>
            <a:off x="478875" y="2398650"/>
            <a:ext cx="40365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669" name="Google Shape;669;p70"/>
          <p:cNvSpPr txBox="1"/>
          <p:nvPr>
            <p:ph idx="2" type="body"/>
          </p:nvPr>
        </p:nvSpPr>
        <p:spPr>
          <a:xfrm>
            <a:off x="4628700" y="2398650"/>
            <a:ext cx="40365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cxnSp>
        <p:nvCxnSpPr>
          <p:cNvPr id="670" name="Google Shape;670;p70"/>
          <p:cNvCxnSpPr/>
          <p:nvPr/>
        </p:nvCxnSpPr>
        <p:spPr>
          <a:xfrm>
            <a:off x="476850" y="23065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1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71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3" name="Google Shape;673;p71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4" name="Google Shape;674;p71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5" name="Google Shape;675;p71"/>
          <p:cNvSpPr txBox="1"/>
          <p:nvPr>
            <p:ph type="title"/>
          </p:nvPr>
        </p:nvSpPr>
        <p:spPr>
          <a:xfrm>
            <a:off x="1127850" y="2164800"/>
            <a:ext cx="6885300" cy="8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8"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72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78" name="Google Shape;678;p72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9" name="Google Shape;679;p72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80" name="Google Shape;680;p72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681" name="Google Shape;681;p72"/>
          <p:cNvSpPr txBox="1"/>
          <p:nvPr>
            <p:ph idx="1" type="body"/>
          </p:nvPr>
        </p:nvSpPr>
        <p:spPr>
          <a:xfrm>
            <a:off x="478875" y="2398650"/>
            <a:ext cx="81903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cxnSp>
        <p:nvCxnSpPr>
          <p:cNvPr id="682" name="Google Shape;682;p72"/>
          <p:cNvCxnSpPr/>
          <p:nvPr/>
        </p:nvCxnSpPr>
        <p:spPr>
          <a:xfrm>
            <a:off x="476850" y="23065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72"/>
          <p:cNvSpPr txBox="1"/>
          <p:nvPr>
            <p:ph idx="2" type="subTitle"/>
          </p:nvPr>
        </p:nvSpPr>
        <p:spPr>
          <a:xfrm>
            <a:off x="478863" y="1785900"/>
            <a:ext cx="21672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9">
    <p:bg>
      <p:bgPr>
        <a:solidFill>
          <a:schemeClr val="lt1"/>
        </a:solidFill>
      </p:bgPr>
    </p:bg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73"/>
          <p:cNvGrpSpPr/>
          <p:nvPr/>
        </p:nvGrpSpPr>
        <p:grpSpPr>
          <a:xfrm>
            <a:off x="0" y="0"/>
            <a:ext cx="9144000" cy="5130000"/>
            <a:chOff x="0" y="0"/>
            <a:chExt cx="9144000" cy="5130000"/>
          </a:xfrm>
        </p:grpSpPr>
        <p:sp>
          <p:nvSpPr>
            <p:cNvPr id="686" name="Google Shape;686;p73"/>
            <p:cNvSpPr/>
            <p:nvPr/>
          </p:nvSpPr>
          <p:spPr>
            <a:xfrm flipH="1">
              <a:off x="175600" y="250800"/>
              <a:ext cx="8603100" cy="4529400"/>
            </a:xfrm>
            <a:prstGeom prst="snip2DiagRect">
              <a:avLst>
                <a:gd fmla="val 0" name="adj1"/>
                <a:gd fmla="val 20836" name="adj2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grpSp>
          <p:nvGrpSpPr>
            <p:cNvPr id="687" name="Google Shape;687;p73"/>
            <p:cNvGrpSpPr/>
            <p:nvPr/>
          </p:nvGrpSpPr>
          <p:grpSpPr>
            <a:xfrm>
              <a:off x="0" y="0"/>
              <a:ext cx="9144000" cy="5130000"/>
              <a:chOff x="0" y="0"/>
              <a:chExt cx="9144000" cy="5130000"/>
            </a:xfrm>
          </p:grpSpPr>
          <p:sp>
            <p:nvSpPr>
              <p:cNvPr id="688" name="Google Shape;688;p73"/>
              <p:cNvSpPr/>
              <p:nvPr/>
            </p:nvSpPr>
            <p:spPr>
              <a:xfrm>
                <a:off x="0" y="0"/>
                <a:ext cx="1425000" cy="1244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89" name="Google Shape;689;p73"/>
              <p:cNvSpPr/>
              <p:nvPr/>
            </p:nvSpPr>
            <p:spPr>
              <a:xfrm>
                <a:off x="0" y="0"/>
                <a:ext cx="9144000" cy="36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690" name="Google Shape;690;p73"/>
              <p:cNvSpPr/>
              <p:nvPr/>
            </p:nvSpPr>
            <p:spPr>
              <a:xfrm rot="5400000">
                <a:off x="-2383200" y="2383200"/>
                <a:ext cx="5130000" cy="3636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dk1"/>
                  </a:solidFill>
                </a:endParaRPr>
              </a:p>
            </p:txBody>
          </p:sp>
        </p:grpSp>
      </p:grpSp>
      <p:sp>
        <p:nvSpPr>
          <p:cNvPr id="691" name="Google Shape;691;p73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2" name="Google Shape;692;p73"/>
          <p:cNvSpPr txBox="1"/>
          <p:nvPr>
            <p:ph type="title"/>
          </p:nvPr>
        </p:nvSpPr>
        <p:spPr>
          <a:xfrm>
            <a:off x="232050" y="2112300"/>
            <a:ext cx="8321100" cy="265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0"/>
              <a:buFont typeface="Chakra Petch SemiBold"/>
              <a:buNone/>
              <a:defRPr sz="10500">
                <a:solidFill>
                  <a:schemeClr val="dk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CUSTOM_10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74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5" name="Google Shape;695;p74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96" name="Google Shape;696;p74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7" name="Google Shape;697;p74"/>
          <p:cNvSpPr txBox="1"/>
          <p:nvPr>
            <p:ph type="title"/>
          </p:nvPr>
        </p:nvSpPr>
        <p:spPr>
          <a:xfrm>
            <a:off x="1127850" y="2164800"/>
            <a:ext cx="68853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698" name="Google Shape;698;p74"/>
          <p:cNvSpPr txBox="1"/>
          <p:nvPr>
            <p:ph idx="1" type="subTitle"/>
          </p:nvPr>
        </p:nvSpPr>
        <p:spPr>
          <a:xfrm>
            <a:off x="1127846" y="3242075"/>
            <a:ext cx="68853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8_1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75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01" name="Google Shape;701;p75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2" name="Google Shape;702;p75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3" name="Google Shape;703;p75"/>
          <p:cNvSpPr txBox="1"/>
          <p:nvPr>
            <p:ph idx="1" type="body"/>
          </p:nvPr>
        </p:nvSpPr>
        <p:spPr>
          <a:xfrm>
            <a:off x="478875" y="476700"/>
            <a:ext cx="8190300" cy="41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2">
    <p:bg>
      <p:bgPr>
        <a:solidFill>
          <a:schemeClr val="lt1"/>
        </a:soli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76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06" name="Google Shape;706;p76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07" name="Google Shape;707;p76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8" name="Google Shape;708;p76"/>
          <p:cNvSpPr txBox="1"/>
          <p:nvPr>
            <p:ph type="title"/>
          </p:nvPr>
        </p:nvSpPr>
        <p:spPr>
          <a:xfrm>
            <a:off x="365625" y="1430850"/>
            <a:ext cx="40365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9" name="Google Shape;709;p76"/>
          <p:cNvSpPr txBox="1"/>
          <p:nvPr>
            <p:ph idx="1" type="body"/>
          </p:nvPr>
        </p:nvSpPr>
        <p:spPr>
          <a:xfrm>
            <a:off x="4628700" y="1430850"/>
            <a:ext cx="40365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●"/>
              <a:defRPr sz="2000">
                <a:solidFill>
                  <a:schemeClr val="dk1"/>
                </a:solidFill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○"/>
              <a:defRPr sz="2000">
                <a:solidFill>
                  <a:schemeClr val="dk1"/>
                </a:solidFill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■"/>
              <a:defRPr sz="2000">
                <a:solidFill>
                  <a:schemeClr val="dk1"/>
                </a:solidFill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●"/>
              <a:defRPr sz="2000">
                <a:solidFill>
                  <a:schemeClr val="dk1"/>
                </a:solidFill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○"/>
              <a:defRPr sz="2000">
                <a:solidFill>
                  <a:schemeClr val="dk1"/>
                </a:solidFill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■"/>
              <a:defRPr sz="2000">
                <a:solidFill>
                  <a:schemeClr val="dk1"/>
                </a:solidFill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●"/>
              <a:defRPr sz="2000">
                <a:solidFill>
                  <a:schemeClr val="dk1"/>
                </a:solidFill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○"/>
              <a:defRPr sz="2000">
                <a:solidFill>
                  <a:schemeClr val="dk1"/>
                </a:solidFill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■"/>
              <a:defRPr sz="20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8_2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7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2" name="Google Shape;712;p77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3" name="Google Shape;713;p77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4" name="Google Shape;714;p77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cxnSp>
        <p:nvCxnSpPr>
          <p:cNvPr id="715" name="Google Shape;715;p77"/>
          <p:cNvCxnSpPr/>
          <p:nvPr/>
        </p:nvCxnSpPr>
        <p:spPr>
          <a:xfrm>
            <a:off x="476850" y="2306550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77"/>
          <p:cNvSpPr txBox="1"/>
          <p:nvPr>
            <p:ph idx="1" type="subTitle"/>
          </p:nvPr>
        </p:nvSpPr>
        <p:spPr>
          <a:xfrm>
            <a:off x="478875" y="4147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17" name="Google Shape;717;p77"/>
          <p:cNvSpPr txBox="1"/>
          <p:nvPr>
            <p:ph idx="2" type="subTitle"/>
          </p:nvPr>
        </p:nvSpPr>
        <p:spPr>
          <a:xfrm>
            <a:off x="3260538" y="4147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18" name="Google Shape;718;p77"/>
          <p:cNvSpPr txBox="1"/>
          <p:nvPr>
            <p:ph idx="3" type="subTitle"/>
          </p:nvPr>
        </p:nvSpPr>
        <p:spPr>
          <a:xfrm>
            <a:off x="6042225" y="4147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19" name="Google Shape;719;p77"/>
          <p:cNvSpPr txBox="1"/>
          <p:nvPr>
            <p:ph idx="4" type="subTitle"/>
          </p:nvPr>
        </p:nvSpPr>
        <p:spPr>
          <a:xfrm>
            <a:off x="478875" y="3476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20" name="Google Shape;720;p77"/>
          <p:cNvSpPr txBox="1"/>
          <p:nvPr>
            <p:ph idx="5" type="subTitle"/>
          </p:nvPr>
        </p:nvSpPr>
        <p:spPr>
          <a:xfrm>
            <a:off x="3260538" y="3476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21" name="Google Shape;721;p77"/>
          <p:cNvSpPr txBox="1"/>
          <p:nvPr>
            <p:ph idx="6" type="subTitle"/>
          </p:nvPr>
        </p:nvSpPr>
        <p:spPr>
          <a:xfrm>
            <a:off x="6042225" y="347655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_AND_TWO_COLUMNS_1_2">
    <p:bg>
      <p:bgPr>
        <a:solidFill>
          <a:schemeClr val="lt1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78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4" name="Google Shape;724;p78"/>
          <p:cNvSpPr/>
          <p:nvPr>
            <p:ph idx="2" type="pic"/>
          </p:nvPr>
        </p:nvSpPr>
        <p:spPr>
          <a:xfrm rot="10800000">
            <a:off x="474125" y="1837225"/>
            <a:ext cx="2661000" cy="2834700"/>
          </a:xfrm>
          <a:prstGeom prst="rect">
            <a:avLst/>
          </a:prstGeom>
          <a:noFill/>
          <a:ln>
            <a:noFill/>
          </a:ln>
        </p:spPr>
      </p:sp>
      <p:sp>
        <p:nvSpPr>
          <p:cNvPr id="725" name="Google Shape;725;p78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26" name="Google Shape;726;p78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7" name="Google Shape;727;p78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28" name="Google Shape;728;p78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9" name="Google Shape;729;p78"/>
          <p:cNvSpPr txBox="1"/>
          <p:nvPr>
            <p:ph idx="1" type="body"/>
          </p:nvPr>
        </p:nvSpPr>
        <p:spPr>
          <a:xfrm>
            <a:off x="3600750" y="1693125"/>
            <a:ext cx="50664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1pPr>
            <a:lvl2pPr indent="-3556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2pPr>
            <a:lvl3pPr indent="-3556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3pPr>
            <a:lvl4pPr indent="-3556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4pPr>
            <a:lvl5pPr indent="-3556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5pPr>
            <a:lvl6pPr indent="-3556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6pPr>
            <a:lvl7pPr indent="-3556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●"/>
              <a:defRPr sz="2000">
                <a:solidFill>
                  <a:schemeClr val="dk2"/>
                </a:solidFill>
              </a:defRPr>
            </a:lvl7pPr>
            <a:lvl8pPr indent="-3556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○"/>
              <a:defRPr sz="2000">
                <a:solidFill>
                  <a:schemeClr val="dk2"/>
                </a:solidFill>
              </a:defRPr>
            </a:lvl8pPr>
            <a:lvl9pPr indent="-3556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DM Sans"/>
              <a:buChar char="■"/>
              <a:defRPr sz="2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6_1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79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32" name="Google Shape;732;p79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3" name="Google Shape;733;p79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34" name="Google Shape;734;p79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735" name="Google Shape;735;p79"/>
          <p:cNvSpPr txBox="1"/>
          <p:nvPr>
            <p:ph idx="1" type="body"/>
          </p:nvPr>
        </p:nvSpPr>
        <p:spPr>
          <a:xfrm>
            <a:off x="478875" y="2398650"/>
            <a:ext cx="40365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36" name="Google Shape;736;p79"/>
          <p:cNvSpPr txBox="1"/>
          <p:nvPr>
            <p:ph idx="2" type="body"/>
          </p:nvPr>
        </p:nvSpPr>
        <p:spPr>
          <a:xfrm>
            <a:off x="4628700" y="2398650"/>
            <a:ext cx="40365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37" name="Google Shape;737;p79"/>
          <p:cNvSpPr txBox="1"/>
          <p:nvPr>
            <p:ph idx="3" type="subTitle"/>
          </p:nvPr>
        </p:nvSpPr>
        <p:spPr>
          <a:xfrm>
            <a:off x="478885" y="17859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38" name="Google Shape;738;p79"/>
          <p:cNvSpPr txBox="1"/>
          <p:nvPr>
            <p:ph idx="4" type="subTitle"/>
          </p:nvPr>
        </p:nvSpPr>
        <p:spPr>
          <a:xfrm>
            <a:off x="4628700" y="17859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cxnSp>
        <p:nvCxnSpPr>
          <p:cNvPr id="739" name="Google Shape;739;p79"/>
          <p:cNvCxnSpPr/>
          <p:nvPr/>
        </p:nvCxnSpPr>
        <p:spPr>
          <a:xfrm>
            <a:off x="476850" y="23065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0" name="Google Shape;740;p79"/>
          <p:cNvCxnSpPr/>
          <p:nvPr/>
        </p:nvCxnSpPr>
        <p:spPr>
          <a:xfrm>
            <a:off x="4613100" y="23065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6_1_1"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80"/>
          <p:cNvSpPr txBox="1"/>
          <p:nvPr>
            <p:ph idx="1" type="subTitle"/>
          </p:nvPr>
        </p:nvSpPr>
        <p:spPr>
          <a:xfrm>
            <a:off x="478875" y="17859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43" name="Google Shape;743;p80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4" name="Google Shape;744;p80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5" name="Google Shape;745;p80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46" name="Google Shape;746;p80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747" name="Google Shape;747;p80"/>
          <p:cNvSpPr txBox="1"/>
          <p:nvPr>
            <p:ph idx="2" type="body"/>
          </p:nvPr>
        </p:nvSpPr>
        <p:spPr>
          <a:xfrm>
            <a:off x="478875" y="2398650"/>
            <a:ext cx="26229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48" name="Google Shape;748;p80"/>
          <p:cNvSpPr txBox="1"/>
          <p:nvPr>
            <p:ph idx="3" type="body"/>
          </p:nvPr>
        </p:nvSpPr>
        <p:spPr>
          <a:xfrm>
            <a:off x="6042300" y="2398650"/>
            <a:ext cx="26229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cxnSp>
        <p:nvCxnSpPr>
          <p:cNvPr id="749" name="Google Shape;749;p80"/>
          <p:cNvCxnSpPr/>
          <p:nvPr/>
        </p:nvCxnSpPr>
        <p:spPr>
          <a:xfrm>
            <a:off x="476850" y="23065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0" name="Google Shape;750;p80"/>
          <p:cNvSpPr txBox="1"/>
          <p:nvPr>
            <p:ph idx="4" type="subTitle"/>
          </p:nvPr>
        </p:nvSpPr>
        <p:spPr>
          <a:xfrm>
            <a:off x="3260538" y="17859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51" name="Google Shape;751;p80"/>
          <p:cNvSpPr txBox="1"/>
          <p:nvPr>
            <p:ph idx="5" type="subTitle"/>
          </p:nvPr>
        </p:nvSpPr>
        <p:spPr>
          <a:xfrm>
            <a:off x="6042225" y="17859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52" name="Google Shape;752;p80"/>
          <p:cNvSpPr txBox="1"/>
          <p:nvPr>
            <p:ph idx="6" type="body"/>
          </p:nvPr>
        </p:nvSpPr>
        <p:spPr>
          <a:xfrm>
            <a:off x="3260588" y="2398650"/>
            <a:ext cx="2622900" cy="22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cxnSp>
        <p:nvCxnSpPr>
          <p:cNvPr id="753" name="Google Shape;753;p80"/>
          <p:cNvCxnSpPr/>
          <p:nvPr/>
        </p:nvCxnSpPr>
        <p:spPr>
          <a:xfrm>
            <a:off x="3260538" y="23065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4" name="Google Shape;754;p80"/>
          <p:cNvCxnSpPr/>
          <p:nvPr/>
        </p:nvCxnSpPr>
        <p:spPr>
          <a:xfrm>
            <a:off x="6042225" y="23065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6_1_2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81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7" name="Google Shape;757;p81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8" name="Google Shape;758;p81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59" name="Google Shape;759;p81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Chakra Petch Medium"/>
              <a:buNone/>
              <a:defRPr/>
            </a:lvl9pPr>
          </a:lstStyle>
          <a:p/>
        </p:txBody>
      </p:sp>
      <p:sp>
        <p:nvSpPr>
          <p:cNvPr id="760" name="Google Shape;760;p81"/>
          <p:cNvSpPr txBox="1"/>
          <p:nvPr>
            <p:ph idx="1" type="body"/>
          </p:nvPr>
        </p:nvSpPr>
        <p:spPr>
          <a:xfrm>
            <a:off x="478875" y="2398650"/>
            <a:ext cx="40365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61" name="Google Shape;761;p81"/>
          <p:cNvSpPr txBox="1"/>
          <p:nvPr>
            <p:ph idx="2" type="body"/>
          </p:nvPr>
        </p:nvSpPr>
        <p:spPr>
          <a:xfrm>
            <a:off x="4628700" y="2398650"/>
            <a:ext cx="40365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62" name="Google Shape;762;p81"/>
          <p:cNvSpPr txBox="1"/>
          <p:nvPr>
            <p:ph idx="3" type="subTitle"/>
          </p:nvPr>
        </p:nvSpPr>
        <p:spPr>
          <a:xfrm>
            <a:off x="478885" y="17859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63" name="Google Shape;763;p81"/>
          <p:cNvSpPr txBox="1"/>
          <p:nvPr>
            <p:ph idx="4" type="subTitle"/>
          </p:nvPr>
        </p:nvSpPr>
        <p:spPr>
          <a:xfrm>
            <a:off x="4628700" y="17859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64" name="Google Shape;764;p81"/>
          <p:cNvSpPr txBox="1"/>
          <p:nvPr>
            <p:ph idx="5" type="body"/>
          </p:nvPr>
        </p:nvSpPr>
        <p:spPr>
          <a:xfrm>
            <a:off x="478875" y="3893750"/>
            <a:ext cx="40365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65" name="Google Shape;765;p81"/>
          <p:cNvSpPr txBox="1"/>
          <p:nvPr>
            <p:ph idx="6" type="body"/>
          </p:nvPr>
        </p:nvSpPr>
        <p:spPr>
          <a:xfrm>
            <a:off x="4628700" y="3893750"/>
            <a:ext cx="40365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66" name="Google Shape;766;p81"/>
          <p:cNvSpPr txBox="1"/>
          <p:nvPr>
            <p:ph idx="7" type="subTitle"/>
          </p:nvPr>
        </p:nvSpPr>
        <p:spPr>
          <a:xfrm>
            <a:off x="478885" y="32810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67" name="Google Shape;767;p81"/>
          <p:cNvSpPr txBox="1"/>
          <p:nvPr>
            <p:ph idx="8" type="subTitle"/>
          </p:nvPr>
        </p:nvSpPr>
        <p:spPr>
          <a:xfrm>
            <a:off x="4628700" y="32810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cxnSp>
        <p:nvCxnSpPr>
          <p:cNvPr id="768" name="Google Shape;768;p81"/>
          <p:cNvCxnSpPr/>
          <p:nvPr/>
        </p:nvCxnSpPr>
        <p:spPr>
          <a:xfrm>
            <a:off x="476850" y="23065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81"/>
          <p:cNvCxnSpPr/>
          <p:nvPr/>
        </p:nvCxnSpPr>
        <p:spPr>
          <a:xfrm>
            <a:off x="4613100" y="23065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81"/>
          <p:cNvCxnSpPr/>
          <p:nvPr/>
        </p:nvCxnSpPr>
        <p:spPr>
          <a:xfrm>
            <a:off x="477825" y="38016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81"/>
          <p:cNvCxnSpPr/>
          <p:nvPr/>
        </p:nvCxnSpPr>
        <p:spPr>
          <a:xfrm>
            <a:off x="4614075" y="38016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AND_TWO_COLUMNS_1_2_1">
    <p:bg>
      <p:bgPr>
        <a:solidFill>
          <a:schemeClr val="lt1"/>
        </a:soli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82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4" name="Google Shape;774;p82"/>
          <p:cNvSpPr/>
          <p:nvPr>
            <p:ph idx="2" type="pic"/>
          </p:nvPr>
        </p:nvSpPr>
        <p:spPr>
          <a:xfrm rot="10800000">
            <a:off x="474175" y="1837225"/>
            <a:ext cx="8190600" cy="2834700"/>
          </a:xfrm>
          <a:prstGeom prst="rect">
            <a:avLst/>
          </a:prstGeom>
          <a:noFill/>
          <a:ln>
            <a:noFill/>
          </a:ln>
        </p:spPr>
      </p:sp>
      <p:sp>
        <p:nvSpPr>
          <p:cNvPr id="775" name="Google Shape;775;p82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82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7" name="Google Shape;777;p82"/>
          <p:cNvSpPr txBox="1"/>
          <p:nvPr>
            <p:ph type="title"/>
          </p:nvPr>
        </p:nvSpPr>
        <p:spPr>
          <a:xfrm>
            <a:off x="365625" y="794973"/>
            <a:ext cx="84126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hakra Petch Medium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778" name="Google Shape;778;p82"/>
          <p:cNvCxnSpPr/>
          <p:nvPr/>
        </p:nvCxnSpPr>
        <p:spPr>
          <a:xfrm>
            <a:off x="476850" y="1693125"/>
            <a:ext cx="8190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3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83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1" name="Google Shape;781;p83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2" name="Google Shape;782;p83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3" name="Google Shape;783;p83"/>
          <p:cNvSpPr txBox="1"/>
          <p:nvPr>
            <p:ph type="title"/>
          </p:nvPr>
        </p:nvSpPr>
        <p:spPr>
          <a:xfrm>
            <a:off x="365625" y="384301"/>
            <a:ext cx="84126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Chakra Petch Medium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9pPr>
          </a:lstStyle>
          <a:p/>
        </p:txBody>
      </p:sp>
      <p:sp>
        <p:nvSpPr>
          <p:cNvPr id="784" name="Google Shape;784;p83"/>
          <p:cNvSpPr/>
          <p:nvPr>
            <p:ph idx="2" type="pic"/>
          </p:nvPr>
        </p:nvSpPr>
        <p:spPr>
          <a:xfrm rot="10800000">
            <a:off x="4611300" y="1290400"/>
            <a:ext cx="4053900" cy="1611300"/>
          </a:xfrm>
          <a:prstGeom prst="rect">
            <a:avLst/>
          </a:prstGeom>
          <a:noFill/>
          <a:ln>
            <a:noFill/>
          </a:ln>
        </p:spPr>
      </p:sp>
      <p:sp>
        <p:nvSpPr>
          <p:cNvPr id="785" name="Google Shape;785;p83"/>
          <p:cNvSpPr txBox="1"/>
          <p:nvPr>
            <p:ph idx="1" type="body"/>
          </p:nvPr>
        </p:nvSpPr>
        <p:spPr>
          <a:xfrm>
            <a:off x="478875" y="1903150"/>
            <a:ext cx="40365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86" name="Google Shape;786;p83"/>
          <p:cNvSpPr txBox="1"/>
          <p:nvPr>
            <p:ph idx="3" type="subTitle"/>
          </p:nvPr>
        </p:nvSpPr>
        <p:spPr>
          <a:xfrm>
            <a:off x="478885" y="129040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787" name="Google Shape;787;p83"/>
          <p:cNvSpPr txBox="1"/>
          <p:nvPr>
            <p:ph idx="4" type="body"/>
          </p:nvPr>
        </p:nvSpPr>
        <p:spPr>
          <a:xfrm>
            <a:off x="4628700" y="3668300"/>
            <a:ext cx="40365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88" name="Google Shape;788;p83"/>
          <p:cNvSpPr txBox="1"/>
          <p:nvPr>
            <p:ph idx="5" type="subTitle"/>
          </p:nvPr>
        </p:nvSpPr>
        <p:spPr>
          <a:xfrm>
            <a:off x="4628700" y="3055550"/>
            <a:ext cx="40365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cxnSp>
        <p:nvCxnSpPr>
          <p:cNvPr id="789" name="Google Shape;789;p83"/>
          <p:cNvCxnSpPr/>
          <p:nvPr/>
        </p:nvCxnSpPr>
        <p:spPr>
          <a:xfrm>
            <a:off x="476850" y="181105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83"/>
          <p:cNvCxnSpPr/>
          <p:nvPr/>
        </p:nvCxnSpPr>
        <p:spPr>
          <a:xfrm>
            <a:off x="4614075" y="3576200"/>
            <a:ext cx="4052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1" name="Google Shape;791;p83"/>
          <p:cNvSpPr/>
          <p:nvPr>
            <p:ph idx="6" type="pic"/>
          </p:nvPr>
        </p:nvSpPr>
        <p:spPr>
          <a:xfrm rot="10800000">
            <a:off x="470175" y="3055550"/>
            <a:ext cx="4053900" cy="1611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3_1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84"/>
          <p:cNvSpPr txBox="1"/>
          <p:nvPr>
            <p:ph idx="1" type="body"/>
          </p:nvPr>
        </p:nvSpPr>
        <p:spPr>
          <a:xfrm>
            <a:off x="478875" y="1903150"/>
            <a:ext cx="26229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94" name="Google Shape;794;p84"/>
          <p:cNvSpPr txBox="1"/>
          <p:nvPr>
            <p:ph idx="2" type="body"/>
          </p:nvPr>
        </p:nvSpPr>
        <p:spPr>
          <a:xfrm>
            <a:off x="6042300" y="1903150"/>
            <a:ext cx="26229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95" name="Google Shape;795;p84"/>
          <p:cNvSpPr txBox="1"/>
          <p:nvPr>
            <p:ph idx="3" type="body"/>
          </p:nvPr>
        </p:nvSpPr>
        <p:spPr>
          <a:xfrm>
            <a:off x="3260588" y="1903150"/>
            <a:ext cx="26229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●"/>
              <a:defRPr sz="2000"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○"/>
              <a:defRPr sz="2000"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Font typeface="DM Sans"/>
              <a:buChar char="■"/>
              <a:defRPr sz="2000"/>
            </a:lvl9pPr>
          </a:lstStyle>
          <a:p/>
        </p:txBody>
      </p:sp>
      <p:sp>
        <p:nvSpPr>
          <p:cNvPr id="796" name="Google Shape;796;p84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7" name="Google Shape;797;p84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8" name="Google Shape;798;p84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99" name="Google Shape;799;p84"/>
          <p:cNvSpPr txBox="1"/>
          <p:nvPr>
            <p:ph type="title"/>
          </p:nvPr>
        </p:nvSpPr>
        <p:spPr>
          <a:xfrm>
            <a:off x="365625" y="384301"/>
            <a:ext cx="84126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Font typeface="Chakra Petch Medium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Font typeface="Chakra Petch Medium"/>
              <a:buNone/>
              <a:defRPr sz="4500"/>
            </a:lvl9pPr>
          </a:lstStyle>
          <a:p/>
        </p:txBody>
      </p:sp>
      <p:sp>
        <p:nvSpPr>
          <p:cNvPr id="800" name="Google Shape;800;p84"/>
          <p:cNvSpPr/>
          <p:nvPr>
            <p:ph idx="4" type="pic"/>
          </p:nvPr>
        </p:nvSpPr>
        <p:spPr>
          <a:xfrm rot="10800000">
            <a:off x="470275" y="3055550"/>
            <a:ext cx="2618700" cy="1611300"/>
          </a:xfrm>
          <a:prstGeom prst="rect">
            <a:avLst/>
          </a:prstGeom>
          <a:noFill/>
          <a:ln>
            <a:noFill/>
          </a:ln>
        </p:spPr>
      </p:sp>
      <p:sp>
        <p:nvSpPr>
          <p:cNvPr id="801" name="Google Shape;801;p84"/>
          <p:cNvSpPr txBox="1"/>
          <p:nvPr>
            <p:ph idx="5" type="subTitle"/>
          </p:nvPr>
        </p:nvSpPr>
        <p:spPr>
          <a:xfrm>
            <a:off x="478875" y="12904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cxnSp>
        <p:nvCxnSpPr>
          <p:cNvPr id="802" name="Google Shape;802;p84"/>
          <p:cNvCxnSpPr/>
          <p:nvPr/>
        </p:nvCxnSpPr>
        <p:spPr>
          <a:xfrm>
            <a:off x="476850" y="18110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3" name="Google Shape;803;p84"/>
          <p:cNvSpPr txBox="1"/>
          <p:nvPr>
            <p:ph idx="6" type="subTitle"/>
          </p:nvPr>
        </p:nvSpPr>
        <p:spPr>
          <a:xfrm>
            <a:off x="3260538" y="12904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sp>
        <p:nvSpPr>
          <p:cNvPr id="804" name="Google Shape;804;p84"/>
          <p:cNvSpPr txBox="1"/>
          <p:nvPr>
            <p:ph idx="7" type="subTitle"/>
          </p:nvPr>
        </p:nvSpPr>
        <p:spPr>
          <a:xfrm>
            <a:off x="6042225" y="1290400"/>
            <a:ext cx="26229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Font typeface="Chakra Petch SemiBold"/>
              <a:buNone/>
              <a:defRPr sz="1500"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/>
        </p:txBody>
      </p:sp>
      <p:cxnSp>
        <p:nvCxnSpPr>
          <p:cNvPr id="805" name="Google Shape;805;p84"/>
          <p:cNvCxnSpPr/>
          <p:nvPr/>
        </p:nvCxnSpPr>
        <p:spPr>
          <a:xfrm>
            <a:off x="3260538" y="18110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6" name="Google Shape;806;p84"/>
          <p:cNvCxnSpPr/>
          <p:nvPr/>
        </p:nvCxnSpPr>
        <p:spPr>
          <a:xfrm>
            <a:off x="6042225" y="1811050"/>
            <a:ext cx="2623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7" name="Google Shape;807;p84"/>
          <p:cNvSpPr/>
          <p:nvPr>
            <p:ph idx="8" type="pic"/>
          </p:nvPr>
        </p:nvSpPr>
        <p:spPr>
          <a:xfrm rot="10800000">
            <a:off x="3262575" y="3055550"/>
            <a:ext cx="2618700" cy="16113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84"/>
          <p:cNvSpPr/>
          <p:nvPr>
            <p:ph idx="9" type="pic"/>
          </p:nvPr>
        </p:nvSpPr>
        <p:spPr>
          <a:xfrm rot="10800000">
            <a:off x="6054875" y="3055550"/>
            <a:ext cx="2618700" cy="1611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TITLE_AND_TWO_COLUMNS_1_2_1_1">
    <p:bg>
      <p:bgPr>
        <a:solidFill>
          <a:schemeClr val="lt1"/>
        </a:solidFill>
      </p:bgPr>
    </p:bg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85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1" name="Google Shape;811;p85"/>
          <p:cNvSpPr/>
          <p:nvPr>
            <p:ph idx="2" type="pic"/>
          </p:nvPr>
        </p:nvSpPr>
        <p:spPr>
          <a:xfrm rot="10800000">
            <a:off x="2100" y="300"/>
            <a:ext cx="9139800" cy="5142900"/>
          </a:xfrm>
          <a:prstGeom prst="rect">
            <a:avLst/>
          </a:prstGeom>
          <a:noFill/>
          <a:ln>
            <a:noFill/>
          </a:ln>
        </p:spPr>
      </p:sp>
      <p:sp>
        <p:nvSpPr>
          <p:cNvPr id="812" name="Google Shape;812;p85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3" name="Google Shape;813;p85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4" name="Google Shape;814;p85"/>
          <p:cNvSpPr/>
          <p:nvPr/>
        </p:nvSpPr>
        <p:spPr>
          <a:xfrm>
            <a:off x="365550" y="363450"/>
            <a:ext cx="8412900" cy="4416600"/>
          </a:xfrm>
          <a:prstGeom prst="snip2DiagRect">
            <a:avLst>
              <a:gd fmla="val 0" name="adj1"/>
              <a:gd fmla="val 20836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TWO_COLUMNS_1_2_1_2">
    <p:bg>
      <p:bgPr>
        <a:solidFill>
          <a:schemeClr val="lt1"/>
        </a:solidFill>
      </p:bgPr>
    </p:bg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86"/>
          <p:cNvSpPr/>
          <p:nvPr/>
        </p:nvSpPr>
        <p:spPr>
          <a:xfrm>
            <a:off x="365500" y="363600"/>
            <a:ext cx="8412900" cy="4416600"/>
          </a:xfrm>
          <a:prstGeom prst="snip1Rect">
            <a:avLst>
              <a:gd fmla="val 20751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7" name="Google Shape;817;p86"/>
          <p:cNvSpPr/>
          <p:nvPr/>
        </p:nvSpPr>
        <p:spPr>
          <a:xfrm rot="10800000">
            <a:off x="8018550" y="363450"/>
            <a:ext cx="759900" cy="773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18" name="Google Shape;818;p86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9" name="Google Shape;819;p86"/>
          <p:cNvSpPr txBox="1"/>
          <p:nvPr>
            <p:ph type="title"/>
          </p:nvPr>
        </p:nvSpPr>
        <p:spPr>
          <a:xfrm>
            <a:off x="365625" y="384301"/>
            <a:ext cx="84126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hakra Petch Medium"/>
              <a:buNone/>
              <a:defRPr sz="3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hakra Petch Medium"/>
              <a:buNone/>
              <a:defRPr sz="4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0" name="Google Shape;820;p86"/>
          <p:cNvSpPr/>
          <p:nvPr>
            <p:ph idx="2" type="pic"/>
          </p:nvPr>
        </p:nvSpPr>
        <p:spPr>
          <a:xfrm rot="10800000">
            <a:off x="470275" y="3608750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1" name="Google Shape;821;p86"/>
          <p:cNvSpPr/>
          <p:nvPr>
            <p:ph idx="3" type="pic"/>
          </p:nvPr>
        </p:nvSpPr>
        <p:spPr>
          <a:xfrm rot="10800000">
            <a:off x="3262575" y="3608750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2" name="Google Shape;822;p86"/>
          <p:cNvSpPr/>
          <p:nvPr>
            <p:ph idx="4" type="pic"/>
          </p:nvPr>
        </p:nvSpPr>
        <p:spPr>
          <a:xfrm rot="10800000">
            <a:off x="6054875" y="3608750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3" name="Google Shape;823;p86"/>
          <p:cNvSpPr/>
          <p:nvPr>
            <p:ph idx="5" type="pic"/>
          </p:nvPr>
        </p:nvSpPr>
        <p:spPr>
          <a:xfrm rot="10800000">
            <a:off x="470275" y="2449575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4" name="Google Shape;824;p86"/>
          <p:cNvSpPr/>
          <p:nvPr>
            <p:ph idx="6" type="pic"/>
          </p:nvPr>
        </p:nvSpPr>
        <p:spPr>
          <a:xfrm rot="10800000">
            <a:off x="3262575" y="2449575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5" name="Google Shape;825;p86"/>
          <p:cNvSpPr/>
          <p:nvPr>
            <p:ph idx="7" type="pic"/>
          </p:nvPr>
        </p:nvSpPr>
        <p:spPr>
          <a:xfrm rot="10800000">
            <a:off x="6054875" y="2449575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6" name="Google Shape;826;p86"/>
          <p:cNvSpPr/>
          <p:nvPr>
            <p:ph idx="8" type="pic"/>
          </p:nvPr>
        </p:nvSpPr>
        <p:spPr>
          <a:xfrm rot="10800000">
            <a:off x="470275" y="1290401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7" name="Google Shape;827;p86"/>
          <p:cNvSpPr/>
          <p:nvPr>
            <p:ph idx="9" type="pic"/>
          </p:nvPr>
        </p:nvSpPr>
        <p:spPr>
          <a:xfrm rot="10800000">
            <a:off x="3262575" y="1290401"/>
            <a:ext cx="2618700" cy="1058100"/>
          </a:xfrm>
          <a:prstGeom prst="rect">
            <a:avLst/>
          </a:prstGeom>
          <a:noFill/>
          <a:ln>
            <a:noFill/>
          </a:ln>
        </p:spPr>
      </p:sp>
      <p:sp>
        <p:nvSpPr>
          <p:cNvPr id="828" name="Google Shape;828;p86"/>
          <p:cNvSpPr/>
          <p:nvPr>
            <p:ph idx="13" type="pic"/>
          </p:nvPr>
        </p:nvSpPr>
        <p:spPr>
          <a:xfrm rot="10800000">
            <a:off x="6054875" y="1290401"/>
            <a:ext cx="2618700" cy="1058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88"/>
          <p:cNvSpPr/>
          <p:nvPr/>
        </p:nvSpPr>
        <p:spPr>
          <a:xfrm>
            <a:off x="-178450" y="407875"/>
            <a:ext cx="6862175" cy="4880700"/>
          </a:xfrm>
          <a:custGeom>
            <a:rect b="b" l="l" r="r" t="t"/>
            <a:pathLst>
              <a:path extrusionOk="0" h="195228" w="274487">
                <a:moveTo>
                  <a:pt x="105679" y="0"/>
                </a:moveTo>
                <a:lnTo>
                  <a:pt x="0" y="107348"/>
                </a:lnTo>
                <a:lnTo>
                  <a:pt x="0" y="195228"/>
                </a:lnTo>
                <a:lnTo>
                  <a:pt x="244730" y="195228"/>
                </a:lnTo>
                <a:lnTo>
                  <a:pt x="274487" y="1685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835" name="Google Shape;835;p88"/>
          <p:cNvSpPr/>
          <p:nvPr/>
        </p:nvSpPr>
        <p:spPr>
          <a:xfrm>
            <a:off x="2459800" y="407525"/>
            <a:ext cx="4224300" cy="422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6" name="Google Shape;836;p88"/>
          <p:cNvSpPr/>
          <p:nvPr/>
        </p:nvSpPr>
        <p:spPr>
          <a:xfrm>
            <a:off x="2536250" y="483800"/>
            <a:ext cx="4071600" cy="4071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7" name="Google Shape;837;p88"/>
          <p:cNvSpPr/>
          <p:nvPr/>
        </p:nvSpPr>
        <p:spPr>
          <a:xfrm>
            <a:off x="2620025" y="567700"/>
            <a:ext cx="3903900" cy="390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8" name="Google Shape;838;p88"/>
          <p:cNvSpPr/>
          <p:nvPr/>
        </p:nvSpPr>
        <p:spPr>
          <a:xfrm>
            <a:off x="2786850" y="734600"/>
            <a:ext cx="3570000" cy="357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9" name="Google Shape;839;p88"/>
          <p:cNvSpPr/>
          <p:nvPr/>
        </p:nvSpPr>
        <p:spPr>
          <a:xfrm>
            <a:off x="2861875" y="809625"/>
            <a:ext cx="3420000" cy="34200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0" name="Google Shape;840;p88"/>
          <p:cNvSpPr/>
          <p:nvPr/>
        </p:nvSpPr>
        <p:spPr>
          <a:xfrm>
            <a:off x="2939900" y="887600"/>
            <a:ext cx="3264000" cy="32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1" name="Google Shape;841;p88"/>
          <p:cNvSpPr txBox="1"/>
          <p:nvPr>
            <p:ph type="title"/>
          </p:nvPr>
        </p:nvSpPr>
        <p:spPr>
          <a:xfrm>
            <a:off x="3020750" y="1646800"/>
            <a:ext cx="3102600" cy="14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2" name="Google Shape;842;p88"/>
          <p:cNvSpPr txBox="1"/>
          <p:nvPr>
            <p:ph idx="1" type="subTitle"/>
          </p:nvPr>
        </p:nvSpPr>
        <p:spPr>
          <a:xfrm>
            <a:off x="3020750" y="2954970"/>
            <a:ext cx="31026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845" name="Google Shape;845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46" name="Google Shape;846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2"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9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9" name="Google Shape;849;p9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0" name="Google Shape;850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9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9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4" name="Google Shape;854;p9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5" name="Google Shape;855;p9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●"/>
              <a:defRPr>
                <a:solidFill>
                  <a:schemeClr val="accent6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○"/>
              <a:defRPr>
                <a:solidFill>
                  <a:schemeClr val="accent6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56" name="Google Shape;856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12">
    <p:bg>
      <p:bgPr>
        <a:solidFill>
          <a:schemeClr val="accent3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SECTION_HEADER_1">
    <p:bg>
      <p:bgPr>
        <a:solidFill>
          <a:schemeClr val="lt1"/>
        </a:solidFill>
      </p:bgPr>
    </p:bg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93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0" name="Google Shape;860;p93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1" name="Google Shape;861;p93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dk2"/>
                </a:solidFill>
              </a:defRPr>
            </a:lvl1pPr>
            <a:lvl2pPr lvl="1" rtl="0">
              <a:buNone/>
              <a:defRPr sz="2000">
                <a:solidFill>
                  <a:schemeClr val="dk2"/>
                </a:solidFill>
              </a:defRPr>
            </a:lvl2pPr>
            <a:lvl3pPr lvl="2" rtl="0">
              <a:buNone/>
              <a:defRPr sz="2000">
                <a:solidFill>
                  <a:schemeClr val="dk2"/>
                </a:solidFill>
              </a:defRPr>
            </a:lvl3pPr>
            <a:lvl4pPr lvl="3" rtl="0">
              <a:buNone/>
              <a:defRPr sz="2000">
                <a:solidFill>
                  <a:schemeClr val="dk2"/>
                </a:solidFill>
              </a:defRPr>
            </a:lvl4pPr>
            <a:lvl5pPr lvl="4" rtl="0">
              <a:buNone/>
              <a:defRPr sz="2000">
                <a:solidFill>
                  <a:schemeClr val="dk2"/>
                </a:solidFill>
              </a:defRPr>
            </a:lvl5pPr>
            <a:lvl6pPr lvl="5" rtl="0">
              <a:buNone/>
              <a:defRPr sz="2000">
                <a:solidFill>
                  <a:schemeClr val="dk2"/>
                </a:solidFill>
              </a:defRPr>
            </a:lvl6pPr>
            <a:lvl7pPr lvl="6" rtl="0">
              <a:buNone/>
              <a:defRPr sz="2000">
                <a:solidFill>
                  <a:schemeClr val="dk2"/>
                </a:solidFill>
              </a:defRPr>
            </a:lvl7pPr>
            <a:lvl8pPr lvl="7" rtl="0">
              <a:buNone/>
              <a:defRPr sz="2000">
                <a:solidFill>
                  <a:schemeClr val="dk2"/>
                </a:solidFill>
              </a:defRPr>
            </a:lvl8pPr>
            <a:lvl9pPr lvl="8" rtl="0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2" name="Google Shape;862;p93"/>
          <p:cNvSpPr txBox="1"/>
          <p:nvPr>
            <p:ph idx="1" type="subTitle"/>
          </p:nvPr>
        </p:nvSpPr>
        <p:spPr>
          <a:xfrm>
            <a:off x="450150" y="1036475"/>
            <a:ext cx="82437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93"/>
          <p:cNvSpPr txBox="1"/>
          <p:nvPr>
            <p:ph idx="2" type="body"/>
          </p:nvPr>
        </p:nvSpPr>
        <p:spPr>
          <a:xfrm>
            <a:off x="465075" y="2802900"/>
            <a:ext cx="2538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64" name="Google Shape;864;p93"/>
          <p:cNvSpPr txBox="1"/>
          <p:nvPr>
            <p:ph idx="3" type="body"/>
          </p:nvPr>
        </p:nvSpPr>
        <p:spPr>
          <a:xfrm>
            <a:off x="3003375" y="2802900"/>
            <a:ext cx="2538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65" name="Google Shape;865;p93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SECTION_HEADER_1_2">
    <p:bg>
      <p:bgPr>
        <a:solidFill>
          <a:schemeClr val="accent6"/>
        </a:solidFill>
      </p:bgPr>
    </p:bg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94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8" name="Google Shape;868;p94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9" name="Google Shape;869;p94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chemeClr val="accent6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accent4"/>
                </a:solidFill>
              </a:defRPr>
            </a:lvl1pPr>
            <a:lvl2pPr lvl="1" rtl="0">
              <a:buNone/>
              <a:defRPr sz="2000">
                <a:solidFill>
                  <a:schemeClr val="accent4"/>
                </a:solidFill>
              </a:defRPr>
            </a:lvl2pPr>
            <a:lvl3pPr lvl="2" rtl="0">
              <a:buNone/>
              <a:defRPr sz="2000">
                <a:solidFill>
                  <a:schemeClr val="accent4"/>
                </a:solidFill>
              </a:defRPr>
            </a:lvl3pPr>
            <a:lvl4pPr lvl="3" rtl="0">
              <a:buNone/>
              <a:defRPr sz="2000">
                <a:solidFill>
                  <a:schemeClr val="accent4"/>
                </a:solidFill>
              </a:defRPr>
            </a:lvl4pPr>
            <a:lvl5pPr lvl="4" rtl="0">
              <a:buNone/>
              <a:defRPr sz="2000">
                <a:solidFill>
                  <a:schemeClr val="accent4"/>
                </a:solidFill>
              </a:defRPr>
            </a:lvl5pPr>
            <a:lvl6pPr lvl="5" rtl="0">
              <a:buNone/>
              <a:defRPr sz="2000">
                <a:solidFill>
                  <a:schemeClr val="accent4"/>
                </a:solidFill>
              </a:defRPr>
            </a:lvl6pPr>
            <a:lvl7pPr lvl="6" rtl="0">
              <a:buNone/>
              <a:defRPr sz="2000">
                <a:solidFill>
                  <a:schemeClr val="accent4"/>
                </a:solidFill>
              </a:defRPr>
            </a:lvl7pPr>
            <a:lvl8pPr lvl="7" rtl="0">
              <a:buNone/>
              <a:defRPr sz="2000">
                <a:solidFill>
                  <a:schemeClr val="accent4"/>
                </a:solidFill>
              </a:defRPr>
            </a:lvl8pPr>
            <a:lvl9pPr lvl="8" rtl="0"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0" name="Google Shape;870;p94"/>
          <p:cNvSpPr txBox="1"/>
          <p:nvPr>
            <p:ph idx="1" type="subTitle"/>
          </p:nvPr>
        </p:nvSpPr>
        <p:spPr>
          <a:xfrm>
            <a:off x="450150" y="1036475"/>
            <a:ext cx="82437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 sz="2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71" name="Google Shape;871;p94"/>
          <p:cNvSpPr txBox="1"/>
          <p:nvPr>
            <p:ph idx="2" type="body"/>
          </p:nvPr>
        </p:nvSpPr>
        <p:spPr>
          <a:xfrm>
            <a:off x="465075" y="2802900"/>
            <a:ext cx="52401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●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○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■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●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○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■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●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○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rchivo Medium"/>
              <a:buChar char="■"/>
              <a:defRPr sz="1400">
                <a:solidFill>
                  <a:schemeClr val="accent5"/>
                </a:solidFill>
                <a:latin typeface="Archivo Medium"/>
                <a:ea typeface="Archivo Medium"/>
                <a:cs typeface="Archivo Medium"/>
                <a:sym typeface="Archivo Medium"/>
              </a:defRPr>
            </a:lvl9pPr>
          </a:lstStyle>
          <a:p/>
        </p:txBody>
      </p:sp>
      <p:sp>
        <p:nvSpPr>
          <p:cNvPr id="872" name="Google Shape;872;p94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400"/>
              <a:buNone/>
              <a:defRPr sz="54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SECTION_HEADER_1_1">
    <p:bg>
      <p:bgPr>
        <a:solidFill>
          <a:schemeClr val="lt1"/>
        </a:solidFill>
      </p:bgPr>
    </p:bg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95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5" name="Google Shape;875;p95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6" name="Google Shape;876;p95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2000">
                <a:solidFill>
                  <a:schemeClr val="dk2"/>
                </a:solidFill>
              </a:defRPr>
            </a:lvl1pPr>
            <a:lvl2pPr lvl="1" rtl="0">
              <a:buNone/>
              <a:defRPr sz="2000">
                <a:solidFill>
                  <a:schemeClr val="dk2"/>
                </a:solidFill>
              </a:defRPr>
            </a:lvl2pPr>
            <a:lvl3pPr lvl="2" rtl="0">
              <a:buNone/>
              <a:defRPr sz="2000">
                <a:solidFill>
                  <a:schemeClr val="dk2"/>
                </a:solidFill>
              </a:defRPr>
            </a:lvl3pPr>
            <a:lvl4pPr lvl="3" rtl="0">
              <a:buNone/>
              <a:defRPr sz="2000">
                <a:solidFill>
                  <a:schemeClr val="dk2"/>
                </a:solidFill>
              </a:defRPr>
            </a:lvl4pPr>
            <a:lvl5pPr lvl="4" rtl="0">
              <a:buNone/>
              <a:defRPr sz="2000">
                <a:solidFill>
                  <a:schemeClr val="dk2"/>
                </a:solidFill>
              </a:defRPr>
            </a:lvl5pPr>
            <a:lvl6pPr lvl="5" rtl="0">
              <a:buNone/>
              <a:defRPr sz="2000">
                <a:solidFill>
                  <a:schemeClr val="dk2"/>
                </a:solidFill>
              </a:defRPr>
            </a:lvl6pPr>
            <a:lvl7pPr lvl="6" rtl="0">
              <a:buNone/>
              <a:defRPr sz="2000">
                <a:solidFill>
                  <a:schemeClr val="dk2"/>
                </a:solidFill>
              </a:defRPr>
            </a:lvl7pPr>
            <a:lvl8pPr lvl="7" rtl="0">
              <a:buNone/>
              <a:defRPr sz="2000">
                <a:solidFill>
                  <a:schemeClr val="dk2"/>
                </a:solidFill>
              </a:defRPr>
            </a:lvl8pPr>
            <a:lvl9pPr lvl="8" rtl="0">
              <a:buNone/>
              <a:defRPr sz="2000">
                <a:solidFill>
                  <a:schemeClr val="dk2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7" name="Google Shape;877;p95"/>
          <p:cNvSpPr txBox="1"/>
          <p:nvPr>
            <p:ph idx="1" type="body"/>
          </p:nvPr>
        </p:nvSpPr>
        <p:spPr>
          <a:xfrm>
            <a:off x="465075" y="2802900"/>
            <a:ext cx="2538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78" name="Google Shape;878;p95"/>
          <p:cNvSpPr txBox="1"/>
          <p:nvPr>
            <p:ph idx="2" type="body"/>
          </p:nvPr>
        </p:nvSpPr>
        <p:spPr>
          <a:xfrm>
            <a:off x="3003375" y="2802900"/>
            <a:ext cx="25383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79" name="Google Shape;879;p95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SECTION_HEADER_1_1_1">
    <p:bg>
      <p:bgPr>
        <a:solidFill>
          <a:schemeClr val="lt1"/>
        </a:solidFill>
      </p:bgPr>
    </p:bg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96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882" name="Google Shape;882;p96"/>
          <p:cNvSpPr/>
          <p:nvPr/>
        </p:nvSpPr>
        <p:spPr>
          <a:xfrm>
            <a:off x="250425" y="1433825"/>
            <a:ext cx="2871600" cy="1608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3" name="Google Shape;883;p96"/>
          <p:cNvSpPr/>
          <p:nvPr/>
        </p:nvSpPr>
        <p:spPr>
          <a:xfrm>
            <a:off x="328425" y="150645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4" name="Google Shape;884;p96"/>
          <p:cNvSpPr txBox="1"/>
          <p:nvPr>
            <p:ph idx="1" type="subTitle"/>
          </p:nvPr>
        </p:nvSpPr>
        <p:spPr>
          <a:xfrm>
            <a:off x="372675" y="1546175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85" name="Google Shape;885;p96"/>
          <p:cNvSpPr/>
          <p:nvPr/>
        </p:nvSpPr>
        <p:spPr>
          <a:xfrm>
            <a:off x="250400" y="3041900"/>
            <a:ext cx="2871600" cy="16083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6" name="Google Shape;886;p96"/>
          <p:cNvSpPr/>
          <p:nvPr/>
        </p:nvSpPr>
        <p:spPr>
          <a:xfrm>
            <a:off x="328400" y="311450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7" name="Google Shape;887;p96"/>
          <p:cNvSpPr txBox="1"/>
          <p:nvPr>
            <p:ph idx="2" type="subTitle"/>
          </p:nvPr>
        </p:nvSpPr>
        <p:spPr>
          <a:xfrm>
            <a:off x="370848" y="3154250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88" name="Google Shape;888;p96"/>
          <p:cNvSpPr/>
          <p:nvPr/>
        </p:nvSpPr>
        <p:spPr>
          <a:xfrm>
            <a:off x="3122025" y="1433825"/>
            <a:ext cx="2871600" cy="16083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9" name="Google Shape;889;p96"/>
          <p:cNvSpPr/>
          <p:nvPr/>
        </p:nvSpPr>
        <p:spPr>
          <a:xfrm>
            <a:off x="3200025" y="150645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0" name="Google Shape;890;p96"/>
          <p:cNvSpPr txBox="1"/>
          <p:nvPr>
            <p:ph idx="3" type="subTitle"/>
          </p:nvPr>
        </p:nvSpPr>
        <p:spPr>
          <a:xfrm>
            <a:off x="3244275" y="1546175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91" name="Google Shape;891;p96"/>
          <p:cNvSpPr/>
          <p:nvPr/>
        </p:nvSpPr>
        <p:spPr>
          <a:xfrm>
            <a:off x="3122000" y="3041900"/>
            <a:ext cx="2871600" cy="1608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2" name="Google Shape;892;p96"/>
          <p:cNvSpPr/>
          <p:nvPr/>
        </p:nvSpPr>
        <p:spPr>
          <a:xfrm>
            <a:off x="3200000" y="311450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3" name="Google Shape;893;p96"/>
          <p:cNvSpPr txBox="1"/>
          <p:nvPr>
            <p:ph idx="4" type="subTitle"/>
          </p:nvPr>
        </p:nvSpPr>
        <p:spPr>
          <a:xfrm>
            <a:off x="3242448" y="3154250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94" name="Google Shape;894;p96"/>
          <p:cNvSpPr/>
          <p:nvPr/>
        </p:nvSpPr>
        <p:spPr>
          <a:xfrm>
            <a:off x="5993675" y="1433825"/>
            <a:ext cx="2871600" cy="16083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5" name="Google Shape;895;p96"/>
          <p:cNvSpPr/>
          <p:nvPr/>
        </p:nvSpPr>
        <p:spPr>
          <a:xfrm>
            <a:off x="6071675" y="150645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6" name="Google Shape;896;p96"/>
          <p:cNvSpPr txBox="1"/>
          <p:nvPr>
            <p:ph idx="5" type="subTitle"/>
          </p:nvPr>
        </p:nvSpPr>
        <p:spPr>
          <a:xfrm>
            <a:off x="6115925" y="1546175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97" name="Google Shape;897;p96"/>
          <p:cNvSpPr/>
          <p:nvPr/>
        </p:nvSpPr>
        <p:spPr>
          <a:xfrm>
            <a:off x="5993650" y="3041900"/>
            <a:ext cx="2871600" cy="16083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8" name="Google Shape;898;p96"/>
          <p:cNvSpPr/>
          <p:nvPr/>
        </p:nvSpPr>
        <p:spPr>
          <a:xfrm>
            <a:off x="6071650" y="3114500"/>
            <a:ext cx="2715600" cy="14646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9" name="Google Shape;899;p96"/>
          <p:cNvSpPr txBox="1"/>
          <p:nvPr>
            <p:ph idx="6" type="subTitle"/>
          </p:nvPr>
        </p:nvSpPr>
        <p:spPr>
          <a:xfrm>
            <a:off x="6114098" y="3154250"/>
            <a:ext cx="2627100" cy="138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600"/>
              <a:buNone/>
              <a:defRPr sz="26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SECTION_HEADER_1_1_1_1">
    <p:bg>
      <p:bgPr>
        <a:solidFill>
          <a:schemeClr val="dk1"/>
        </a:solidFill>
      </p:bgPr>
    </p:bg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97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902" name="Google Shape;902;p97"/>
          <p:cNvSpPr txBox="1"/>
          <p:nvPr>
            <p:ph idx="1" type="subTitle"/>
          </p:nvPr>
        </p:nvSpPr>
        <p:spPr>
          <a:xfrm>
            <a:off x="328350" y="1423725"/>
            <a:ext cx="2715600" cy="74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3" name="Google Shape;903;p97"/>
          <p:cNvSpPr txBox="1"/>
          <p:nvPr>
            <p:ph idx="2" type="body"/>
          </p:nvPr>
        </p:nvSpPr>
        <p:spPr>
          <a:xfrm>
            <a:off x="328425" y="3652575"/>
            <a:ext cx="27156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4" name="Google Shape;904;p97"/>
          <p:cNvSpPr/>
          <p:nvPr>
            <p:ph idx="3" type="pic"/>
          </p:nvPr>
        </p:nvSpPr>
        <p:spPr>
          <a:xfrm>
            <a:off x="328275" y="2172225"/>
            <a:ext cx="2715600" cy="1464600"/>
          </a:xfrm>
          <a:prstGeom prst="rect">
            <a:avLst/>
          </a:prstGeom>
          <a:noFill/>
          <a:ln>
            <a:noFill/>
          </a:ln>
        </p:spPr>
      </p:sp>
      <p:sp>
        <p:nvSpPr>
          <p:cNvPr id="905" name="Google Shape;905;p97"/>
          <p:cNvSpPr txBox="1"/>
          <p:nvPr>
            <p:ph idx="4" type="subTitle"/>
          </p:nvPr>
        </p:nvSpPr>
        <p:spPr>
          <a:xfrm>
            <a:off x="3200050" y="1423725"/>
            <a:ext cx="2715600" cy="74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6" name="Google Shape;906;p97"/>
          <p:cNvSpPr txBox="1"/>
          <p:nvPr>
            <p:ph idx="5" type="body"/>
          </p:nvPr>
        </p:nvSpPr>
        <p:spPr>
          <a:xfrm>
            <a:off x="3200125" y="3652575"/>
            <a:ext cx="27156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7" name="Google Shape;907;p97"/>
          <p:cNvSpPr/>
          <p:nvPr>
            <p:ph idx="6" type="pic"/>
          </p:nvPr>
        </p:nvSpPr>
        <p:spPr>
          <a:xfrm>
            <a:off x="3199975" y="2172225"/>
            <a:ext cx="2715600" cy="14646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97"/>
          <p:cNvSpPr txBox="1"/>
          <p:nvPr>
            <p:ph idx="7" type="subTitle"/>
          </p:nvPr>
        </p:nvSpPr>
        <p:spPr>
          <a:xfrm>
            <a:off x="6071900" y="1423725"/>
            <a:ext cx="2715600" cy="74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9" name="Google Shape;909;p97"/>
          <p:cNvSpPr txBox="1"/>
          <p:nvPr>
            <p:ph idx="8" type="body"/>
          </p:nvPr>
        </p:nvSpPr>
        <p:spPr>
          <a:xfrm>
            <a:off x="6071975" y="3652575"/>
            <a:ext cx="27156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0" name="Google Shape;910;p97"/>
          <p:cNvSpPr/>
          <p:nvPr>
            <p:ph idx="9" type="pic"/>
          </p:nvPr>
        </p:nvSpPr>
        <p:spPr>
          <a:xfrm>
            <a:off x="6071825" y="2172225"/>
            <a:ext cx="2715600" cy="146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SECTION_HEADER_1_1_1_1_1">
    <p:bg>
      <p:bgPr>
        <a:solidFill>
          <a:schemeClr val="accent2"/>
        </a:soli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98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3" name="Google Shape;913;p98"/>
          <p:cNvSpPr txBox="1"/>
          <p:nvPr>
            <p:ph idx="1" type="subTitle"/>
          </p:nvPr>
        </p:nvSpPr>
        <p:spPr>
          <a:xfrm>
            <a:off x="1048484" y="1423725"/>
            <a:ext cx="3062100" cy="74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4" name="Google Shape;914;p98"/>
          <p:cNvSpPr txBox="1"/>
          <p:nvPr>
            <p:ph idx="2" type="body"/>
          </p:nvPr>
        </p:nvSpPr>
        <p:spPr>
          <a:xfrm>
            <a:off x="1048569" y="3652575"/>
            <a:ext cx="30621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5" name="Google Shape;915;p98"/>
          <p:cNvSpPr/>
          <p:nvPr>
            <p:ph idx="3" type="pic"/>
          </p:nvPr>
        </p:nvSpPr>
        <p:spPr>
          <a:xfrm>
            <a:off x="1048399" y="2172225"/>
            <a:ext cx="3062100" cy="1464600"/>
          </a:xfrm>
          <a:prstGeom prst="rect">
            <a:avLst/>
          </a:prstGeom>
          <a:noFill/>
          <a:ln>
            <a:noFill/>
          </a:ln>
        </p:spPr>
      </p:sp>
      <p:sp>
        <p:nvSpPr>
          <p:cNvPr id="916" name="Google Shape;916;p98"/>
          <p:cNvSpPr txBox="1"/>
          <p:nvPr>
            <p:ph idx="4" type="subTitle"/>
          </p:nvPr>
        </p:nvSpPr>
        <p:spPr>
          <a:xfrm>
            <a:off x="5033560" y="1423725"/>
            <a:ext cx="3061800" cy="74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 sz="2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600"/>
              <a:buNone/>
              <a:defRPr sz="2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7" name="Google Shape;917;p98"/>
          <p:cNvSpPr txBox="1"/>
          <p:nvPr>
            <p:ph idx="5" type="body"/>
          </p:nvPr>
        </p:nvSpPr>
        <p:spPr>
          <a:xfrm>
            <a:off x="5033644" y="3652575"/>
            <a:ext cx="3061800" cy="9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18" name="Google Shape;918;p98"/>
          <p:cNvSpPr/>
          <p:nvPr>
            <p:ph idx="6" type="pic"/>
          </p:nvPr>
        </p:nvSpPr>
        <p:spPr>
          <a:xfrm>
            <a:off x="5033475" y="2172225"/>
            <a:ext cx="3061800" cy="146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at Does It Do?" type="tx">
  <p:cSld name="TITLE_AND_BODY">
    <p:bg>
      <p:bgPr>
        <a:solidFill>
          <a:schemeClr val="dk2"/>
        </a:soli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99"/>
          <p:cNvSpPr/>
          <p:nvPr>
            <p:ph idx="2" type="pic"/>
          </p:nvPr>
        </p:nvSpPr>
        <p:spPr>
          <a:xfrm>
            <a:off x="5154300" y="0"/>
            <a:ext cx="398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99"/>
          <p:cNvSpPr/>
          <p:nvPr/>
        </p:nvSpPr>
        <p:spPr>
          <a:xfrm>
            <a:off x="245600" y="205150"/>
            <a:ext cx="4662600" cy="471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2" name="Google Shape;922;p99"/>
          <p:cNvSpPr/>
          <p:nvPr/>
        </p:nvSpPr>
        <p:spPr>
          <a:xfrm>
            <a:off x="328850" y="279550"/>
            <a:ext cx="44961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3" name="Google Shape;923;p99"/>
          <p:cNvSpPr txBox="1"/>
          <p:nvPr>
            <p:ph type="title"/>
          </p:nvPr>
        </p:nvSpPr>
        <p:spPr>
          <a:xfrm>
            <a:off x="447800" y="391325"/>
            <a:ext cx="4250100" cy="20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4" name="Google Shape;924;p99"/>
          <p:cNvSpPr txBox="1"/>
          <p:nvPr>
            <p:ph idx="1" type="subTitle"/>
          </p:nvPr>
        </p:nvSpPr>
        <p:spPr>
          <a:xfrm>
            <a:off x="450150" y="2405400"/>
            <a:ext cx="4250100" cy="23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AND_BODY_3">
    <p:bg>
      <p:bgPr>
        <a:solidFill>
          <a:schemeClr val="accent4"/>
        </a:solidFill>
      </p:bgPr>
    </p:bg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00"/>
          <p:cNvSpPr/>
          <p:nvPr/>
        </p:nvSpPr>
        <p:spPr>
          <a:xfrm>
            <a:off x="245600" y="205150"/>
            <a:ext cx="3483900" cy="471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7" name="Google Shape;927;p100"/>
          <p:cNvSpPr/>
          <p:nvPr/>
        </p:nvSpPr>
        <p:spPr>
          <a:xfrm>
            <a:off x="328850" y="279550"/>
            <a:ext cx="33174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28" name="Google Shape;928;p100"/>
          <p:cNvSpPr txBox="1"/>
          <p:nvPr>
            <p:ph type="title"/>
          </p:nvPr>
        </p:nvSpPr>
        <p:spPr>
          <a:xfrm>
            <a:off x="447800" y="391325"/>
            <a:ext cx="3071400" cy="20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29" name="Google Shape;929;p100"/>
          <p:cNvSpPr/>
          <p:nvPr>
            <p:ph idx="2" type="pic"/>
          </p:nvPr>
        </p:nvSpPr>
        <p:spPr>
          <a:xfrm>
            <a:off x="7425556" y="0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0" name="Google Shape;930;p100"/>
          <p:cNvSpPr/>
          <p:nvPr>
            <p:ph idx="3" type="pic"/>
          </p:nvPr>
        </p:nvSpPr>
        <p:spPr>
          <a:xfrm>
            <a:off x="7425556" y="1716137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1" name="Google Shape;931;p100"/>
          <p:cNvSpPr/>
          <p:nvPr>
            <p:ph idx="4" type="pic"/>
          </p:nvPr>
        </p:nvSpPr>
        <p:spPr>
          <a:xfrm>
            <a:off x="7425556" y="3425052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2" name="Google Shape;932;p100"/>
          <p:cNvSpPr/>
          <p:nvPr>
            <p:ph idx="5" type="pic"/>
          </p:nvPr>
        </p:nvSpPr>
        <p:spPr>
          <a:xfrm>
            <a:off x="5714789" y="25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3" name="Google Shape;933;p100"/>
          <p:cNvSpPr/>
          <p:nvPr>
            <p:ph idx="6" type="pic"/>
          </p:nvPr>
        </p:nvSpPr>
        <p:spPr>
          <a:xfrm>
            <a:off x="5714789" y="1716162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4" name="Google Shape;934;p100"/>
          <p:cNvSpPr/>
          <p:nvPr>
            <p:ph idx="7" type="pic"/>
          </p:nvPr>
        </p:nvSpPr>
        <p:spPr>
          <a:xfrm>
            <a:off x="5714789" y="3425077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5" name="Google Shape;935;p100"/>
          <p:cNvSpPr/>
          <p:nvPr>
            <p:ph idx="8" type="pic"/>
          </p:nvPr>
        </p:nvSpPr>
        <p:spPr>
          <a:xfrm>
            <a:off x="3996389" y="25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6" name="Google Shape;936;p100"/>
          <p:cNvSpPr/>
          <p:nvPr>
            <p:ph idx="9" type="pic"/>
          </p:nvPr>
        </p:nvSpPr>
        <p:spPr>
          <a:xfrm>
            <a:off x="3996389" y="1716162"/>
            <a:ext cx="1718400" cy="1718400"/>
          </a:xfrm>
          <a:prstGeom prst="rect">
            <a:avLst/>
          </a:prstGeom>
          <a:noFill/>
          <a:ln>
            <a:noFill/>
          </a:ln>
        </p:spPr>
      </p:sp>
      <p:sp>
        <p:nvSpPr>
          <p:cNvPr id="937" name="Google Shape;937;p100"/>
          <p:cNvSpPr/>
          <p:nvPr>
            <p:ph idx="13" type="pic"/>
          </p:nvPr>
        </p:nvSpPr>
        <p:spPr>
          <a:xfrm>
            <a:off x="3996389" y="3425077"/>
            <a:ext cx="1718400" cy="1718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_AND_BODY_2">
    <p:bg>
      <p:bgPr>
        <a:solidFill>
          <a:schemeClr val="accent1"/>
        </a:solidFill>
      </p:bgPr>
    </p:bg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01"/>
          <p:cNvSpPr/>
          <p:nvPr>
            <p:ph idx="2" type="pic"/>
          </p:nvPr>
        </p:nvSpPr>
        <p:spPr>
          <a:xfrm>
            <a:off x="5154300" y="0"/>
            <a:ext cx="398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0" name="Google Shape;940;p101"/>
          <p:cNvSpPr/>
          <p:nvPr/>
        </p:nvSpPr>
        <p:spPr>
          <a:xfrm>
            <a:off x="245600" y="205150"/>
            <a:ext cx="4662600" cy="4715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1" name="Google Shape;941;p101"/>
          <p:cNvSpPr/>
          <p:nvPr/>
        </p:nvSpPr>
        <p:spPr>
          <a:xfrm>
            <a:off x="328850" y="279550"/>
            <a:ext cx="4496100" cy="4566300"/>
          </a:xfrm>
          <a:prstGeom prst="rect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2" name="Google Shape;942;p101"/>
          <p:cNvSpPr txBox="1"/>
          <p:nvPr>
            <p:ph type="title"/>
          </p:nvPr>
        </p:nvSpPr>
        <p:spPr>
          <a:xfrm>
            <a:off x="447800" y="391325"/>
            <a:ext cx="4250100" cy="20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5400"/>
              <a:buNone/>
              <a:defRPr sz="5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43" name="Google Shape;943;p101"/>
          <p:cNvSpPr txBox="1"/>
          <p:nvPr>
            <p:ph idx="1" type="body"/>
          </p:nvPr>
        </p:nvSpPr>
        <p:spPr>
          <a:xfrm>
            <a:off x="465075" y="2802900"/>
            <a:ext cx="4232700" cy="15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●"/>
              <a:defRPr>
                <a:solidFill>
                  <a:schemeClr val="accent3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○"/>
              <a:defRPr>
                <a:solidFill>
                  <a:schemeClr val="accent3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AND_BODY_1">
    <p:bg>
      <p:bgPr>
        <a:solidFill>
          <a:schemeClr val="dk2"/>
        </a:solidFill>
      </p:bgPr>
    </p:bg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02"/>
          <p:cNvSpPr/>
          <p:nvPr>
            <p:ph idx="2" type="pic"/>
          </p:nvPr>
        </p:nvSpPr>
        <p:spPr>
          <a:xfrm>
            <a:off x="5154300" y="0"/>
            <a:ext cx="398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46" name="Google Shape;946;p102"/>
          <p:cNvSpPr/>
          <p:nvPr/>
        </p:nvSpPr>
        <p:spPr>
          <a:xfrm>
            <a:off x="245600" y="205150"/>
            <a:ext cx="4662600" cy="4715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7" name="Google Shape;947;p102"/>
          <p:cNvSpPr/>
          <p:nvPr/>
        </p:nvSpPr>
        <p:spPr>
          <a:xfrm>
            <a:off x="328850" y="279550"/>
            <a:ext cx="4496100" cy="45663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8" name="Google Shape;948;p102"/>
          <p:cNvSpPr txBox="1"/>
          <p:nvPr>
            <p:ph type="title"/>
          </p:nvPr>
        </p:nvSpPr>
        <p:spPr>
          <a:xfrm>
            <a:off x="447800" y="391325"/>
            <a:ext cx="4250100" cy="20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TITLE_AND_TWO_COLUMNS_1_1">
    <p:bg>
      <p:bgPr>
        <a:solidFill>
          <a:schemeClr val="accent4"/>
        </a:soli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03"/>
          <p:cNvSpPr/>
          <p:nvPr/>
        </p:nvSpPr>
        <p:spPr>
          <a:xfrm>
            <a:off x="4572000" y="286475"/>
            <a:ext cx="4243800" cy="4566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1" name="Google Shape;951;p103"/>
          <p:cNvSpPr/>
          <p:nvPr/>
        </p:nvSpPr>
        <p:spPr>
          <a:xfrm>
            <a:off x="245600" y="205147"/>
            <a:ext cx="8648100" cy="47151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2" name="Google Shape;952;p103"/>
          <p:cNvSpPr/>
          <p:nvPr/>
        </p:nvSpPr>
        <p:spPr>
          <a:xfrm>
            <a:off x="323600" y="282875"/>
            <a:ext cx="8492100" cy="45663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3" name="Google Shape;953;p103"/>
          <p:cNvSpPr/>
          <p:nvPr/>
        </p:nvSpPr>
        <p:spPr>
          <a:xfrm rot="518252">
            <a:off x="4911085" y="1325858"/>
            <a:ext cx="1600047" cy="1600047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4" name="Google Shape;954;p103"/>
          <p:cNvSpPr/>
          <p:nvPr/>
        </p:nvSpPr>
        <p:spPr>
          <a:xfrm rot="-851243">
            <a:off x="7166099" y="3641831"/>
            <a:ext cx="1599795" cy="1599795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5" name="Google Shape;955;p103"/>
          <p:cNvSpPr/>
          <p:nvPr/>
        </p:nvSpPr>
        <p:spPr>
          <a:xfrm>
            <a:off x="6657033" y="1291522"/>
            <a:ext cx="1599900" cy="1599900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6" name="Google Shape;956;p103"/>
          <p:cNvSpPr/>
          <p:nvPr/>
        </p:nvSpPr>
        <p:spPr>
          <a:xfrm rot="-916438">
            <a:off x="4414850" y="3361472"/>
            <a:ext cx="1600017" cy="1600017"/>
          </a:xfrm>
          <a:prstGeom prst="rect">
            <a:avLst/>
          </a:prstGeom>
          <a:solidFill>
            <a:schemeClr val="accent6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7" name="Google Shape;957;p103"/>
          <p:cNvSpPr txBox="1"/>
          <p:nvPr>
            <p:ph idx="12" type="sldNum"/>
          </p:nvPr>
        </p:nvSpPr>
        <p:spPr>
          <a:xfrm>
            <a:off x="7598375" y="3851350"/>
            <a:ext cx="645900" cy="6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8" name="Google Shape;958;p103"/>
          <p:cNvSpPr txBox="1"/>
          <p:nvPr>
            <p:ph type="title"/>
          </p:nvPr>
        </p:nvSpPr>
        <p:spPr>
          <a:xfrm>
            <a:off x="447800" y="391325"/>
            <a:ext cx="4250100" cy="20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400"/>
              <a:buNone/>
              <a:defRPr sz="5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959" name="Google Shape;959;p103"/>
          <p:cNvSpPr txBox="1"/>
          <p:nvPr>
            <p:ph idx="1" type="subTitle"/>
          </p:nvPr>
        </p:nvSpPr>
        <p:spPr>
          <a:xfrm>
            <a:off x="450150" y="2405400"/>
            <a:ext cx="4250100" cy="23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26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theme" Target="../theme/theme2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1.xml"/><Relationship Id="rId21" Type="http://schemas.openxmlformats.org/officeDocument/2006/relationships/slideLayout" Target="../slideLayouts/slideLayout70.xml"/><Relationship Id="rId24" Type="http://schemas.openxmlformats.org/officeDocument/2006/relationships/slideLayout" Target="../slideLayouts/slideLayout73.xml"/><Relationship Id="rId23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0.xml"/><Relationship Id="rId2" Type="http://schemas.openxmlformats.org/officeDocument/2006/relationships/slideLayout" Target="../slideLayouts/slideLayout51.xml"/><Relationship Id="rId3" Type="http://schemas.openxmlformats.org/officeDocument/2006/relationships/slideLayout" Target="../slideLayouts/slideLayout52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75.xml"/><Relationship Id="rId25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7.xml"/><Relationship Id="rId27" Type="http://schemas.openxmlformats.org/officeDocument/2006/relationships/slideLayout" Target="../slideLayouts/slideLayout76.xml"/><Relationship Id="rId5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78.xml"/><Relationship Id="rId7" Type="http://schemas.openxmlformats.org/officeDocument/2006/relationships/slideLayout" Target="../slideLayouts/slideLayout56.xml"/><Relationship Id="rId8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80.xml"/><Relationship Id="rId30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62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61.xml"/><Relationship Id="rId34" Type="http://schemas.openxmlformats.org/officeDocument/2006/relationships/slideLayout" Target="../slideLayouts/slideLayout83.xml"/><Relationship Id="rId15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65.xml"/><Relationship Id="rId19" Type="http://schemas.openxmlformats.org/officeDocument/2006/relationships/slideLayout" Target="../slideLayouts/slideLayout68.xml"/><Relationship Id="rId18" Type="http://schemas.openxmlformats.org/officeDocument/2006/relationships/slideLayout" Target="../slideLayouts/slideLayout67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3.xml"/><Relationship Id="rId22" Type="http://schemas.openxmlformats.org/officeDocument/2006/relationships/slideLayout" Target="../slideLayouts/slideLayout105.xml"/><Relationship Id="rId21" Type="http://schemas.openxmlformats.org/officeDocument/2006/relationships/slideLayout" Target="../slideLayouts/slideLayout104.xml"/><Relationship Id="rId24" Type="http://schemas.openxmlformats.org/officeDocument/2006/relationships/slideLayout" Target="../slideLayouts/slideLayout107.xml"/><Relationship Id="rId23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84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9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9.xml"/><Relationship Id="rId25" Type="http://schemas.openxmlformats.org/officeDocument/2006/relationships/slideLayout" Target="../slideLayouts/slideLayout108.xml"/><Relationship Id="rId28" Type="http://schemas.openxmlformats.org/officeDocument/2006/relationships/slideLayout" Target="../slideLayouts/slideLayout111.xml"/><Relationship Id="rId27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29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31" Type="http://schemas.openxmlformats.org/officeDocument/2006/relationships/slideLayout" Target="../slideLayouts/slideLayout114.xml"/><Relationship Id="rId30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94.xml"/><Relationship Id="rId10" Type="http://schemas.openxmlformats.org/officeDocument/2006/relationships/slideLayout" Target="../slideLayouts/slideLayout93.xml"/><Relationship Id="rId32" Type="http://schemas.openxmlformats.org/officeDocument/2006/relationships/theme" Target="../theme/theme6.xml"/><Relationship Id="rId13" Type="http://schemas.openxmlformats.org/officeDocument/2006/relationships/slideLayout" Target="../slideLayouts/slideLayout96.xml"/><Relationship Id="rId12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98.xml"/><Relationship Id="rId14" Type="http://schemas.openxmlformats.org/officeDocument/2006/relationships/slideLayout" Target="../slideLayouts/slideLayout97.xml"/><Relationship Id="rId17" Type="http://schemas.openxmlformats.org/officeDocument/2006/relationships/slideLayout" Target="../slideLayouts/slideLayout100.xml"/><Relationship Id="rId16" Type="http://schemas.openxmlformats.org/officeDocument/2006/relationships/slideLayout" Target="../slideLayouts/slideLayout99.xml"/><Relationship Id="rId19" Type="http://schemas.openxmlformats.org/officeDocument/2006/relationships/slideLayout" Target="../slideLayouts/slideLayout102.xml"/><Relationship Id="rId18" Type="http://schemas.openxmlformats.org/officeDocument/2006/relationships/slideLayout" Target="../slideLayouts/slideLayout101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34.xml"/><Relationship Id="rId22" Type="http://schemas.openxmlformats.org/officeDocument/2006/relationships/slideLayout" Target="../slideLayouts/slideLayout136.xml"/><Relationship Id="rId21" Type="http://schemas.openxmlformats.org/officeDocument/2006/relationships/slideLayout" Target="../slideLayouts/slideLayout135.xml"/><Relationship Id="rId24" Type="http://schemas.openxmlformats.org/officeDocument/2006/relationships/slideLayout" Target="../slideLayouts/slideLayout138.xml"/><Relationship Id="rId23" Type="http://schemas.openxmlformats.org/officeDocument/2006/relationships/slideLayout" Target="../slideLayouts/slideLayout137.xml"/><Relationship Id="rId1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23.xml"/><Relationship Id="rId26" Type="http://schemas.openxmlformats.org/officeDocument/2006/relationships/slideLayout" Target="../slideLayouts/slideLayout140.xml"/><Relationship Id="rId25" Type="http://schemas.openxmlformats.org/officeDocument/2006/relationships/slideLayout" Target="../slideLayouts/slideLayout139.xml"/><Relationship Id="rId28" Type="http://schemas.openxmlformats.org/officeDocument/2006/relationships/slideLayout" Target="../slideLayouts/slideLayout142.xml"/><Relationship Id="rId27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0.xml"/><Relationship Id="rId29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121.xml"/><Relationship Id="rId8" Type="http://schemas.openxmlformats.org/officeDocument/2006/relationships/slideLayout" Target="../slideLayouts/slideLayout122.xml"/><Relationship Id="rId31" Type="http://schemas.openxmlformats.org/officeDocument/2006/relationships/theme" Target="../theme/theme8.xml"/><Relationship Id="rId30" Type="http://schemas.openxmlformats.org/officeDocument/2006/relationships/slideLayout" Target="../slideLayouts/slideLayout144.xml"/><Relationship Id="rId11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24.xml"/><Relationship Id="rId1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26.xml"/><Relationship Id="rId15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28.xml"/><Relationship Id="rId17" Type="http://schemas.openxmlformats.org/officeDocument/2006/relationships/slideLayout" Target="../slideLayouts/slideLayout131.xml"/><Relationship Id="rId16" Type="http://schemas.openxmlformats.org/officeDocument/2006/relationships/slideLayout" Target="../slideLayouts/slideLayout130.xml"/><Relationship Id="rId19" Type="http://schemas.openxmlformats.org/officeDocument/2006/relationships/slideLayout" Target="../slideLayouts/slideLayout133.xml"/><Relationship Id="rId18" Type="http://schemas.openxmlformats.org/officeDocument/2006/relationships/slideLayout" Target="../slideLayouts/slideLayout132.xml"/></Relationships>
</file>

<file path=ppt/slideMasters/_rels/slideMaster6.xml.rels><?xml version="1.0" encoding="UTF-8" standalone="yes"?><Relationships xmlns="http://schemas.openxmlformats.org/package/2006/relationships"><Relationship Id="rId40" Type="http://schemas.openxmlformats.org/officeDocument/2006/relationships/theme" Target="../theme/theme5.xml"/><Relationship Id="rId20" Type="http://schemas.openxmlformats.org/officeDocument/2006/relationships/slideLayout" Target="../slideLayouts/slideLayout164.xml"/><Relationship Id="rId22" Type="http://schemas.openxmlformats.org/officeDocument/2006/relationships/slideLayout" Target="../slideLayouts/slideLayout166.xml"/><Relationship Id="rId21" Type="http://schemas.openxmlformats.org/officeDocument/2006/relationships/slideLayout" Target="../slideLayouts/slideLayout165.xml"/><Relationship Id="rId24" Type="http://schemas.openxmlformats.org/officeDocument/2006/relationships/slideLayout" Target="../slideLayouts/slideLayout168.xml"/><Relationship Id="rId23" Type="http://schemas.openxmlformats.org/officeDocument/2006/relationships/slideLayout" Target="../slideLayouts/slideLayout167.xml"/><Relationship Id="rId1" Type="http://schemas.openxmlformats.org/officeDocument/2006/relationships/slideLayout" Target="../slideLayouts/slideLayout145.xml"/><Relationship Id="rId2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47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Relationship Id="rId26" Type="http://schemas.openxmlformats.org/officeDocument/2006/relationships/slideLayout" Target="../slideLayouts/slideLayout170.xml"/><Relationship Id="rId25" Type="http://schemas.openxmlformats.org/officeDocument/2006/relationships/slideLayout" Target="../slideLayouts/slideLayout169.xml"/><Relationship Id="rId28" Type="http://schemas.openxmlformats.org/officeDocument/2006/relationships/slideLayout" Target="../slideLayouts/slideLayout172.xml"/><Relationship Id="rId27" Type="http://schemas.openxmlformats.org/officeDocument/2006/relationships/slideLayout" Target="../slideLayouts/slideLayout171.xml"/><Relationship Id="rId5" Type="http://schemas.openxmlformats.org/officeDocument/2006/relationships/slideLayout" Target="../slideLayouts/slideLayout149.xml"/><Relationship Id="rId6" Type="http://schemas.openxmlformats.org/officeDocument/2006/relationships/slideLayout" Target="../slideLayouts/slideLayout150.xml"/><Relationship Id="rId29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51.xml"/><Relationship Id="rId8" Type="http://schemas.openxmlformats.org/officeDocument/2006/relationships/slideLayout" Target="../slideLayouts/slideLayout152.xml"/><Relationship Id="rId31" Type="http://schemas.openxmlformats.org/officeDocument/2006/relationships/slideLayout" Target="../slideLayouts/slideLayout175.xml"/><Relationship Id="rId30" Type="http://schemas.openxmlformats.org/officeDocument/2006/relationships/slideLayout" Target="../slideLayouts/slideLayout174.xml"/><Relationship Id="rId11" Type="http://schemas.openxmlformats.org/officeDocument/2006/relationships/slideLayout" Target="../slideLayouts/slideLayout155.xml"/><Relationship Id="rId33" Type="http://schemas.openxmlformats.org/officeDocument/2006/relationships/slideLayout" Target="../slideLayouts/slideLayout177.xml"/><Relationship Id="rId10" Type="http://schemas.openxmlformats.org/officeDocument/2006/relationships/slideLayout" Target="../slideLayouts/slideLayout154.xml"/><Relationship Id="rId32" Type="http://schemas.openxmlformats.org/officeDocument/2006/relationships/slideLayout" Target="../slideLayouts/slideLayout176.xml"/><Relationship Id="rId13" Type="http://schemas.openxmlformats.org/officeDocument/2006/relationships/slideLayout" Target="../slideLayouts/slideLayout157.xml"/><Relationship Id="rId35" Type="http://schemas.openxmlformats.org/officeDocument/2006/relationships/slideLayout" Target="../slideLayouts/slideLayout179.xml"/><Relationship Id="rId12" Type="http://schemas.openxmlformats.org/officeDocument/2006/relationships/slideLayout" Target="../slideLayouts/slideLayout156.xml"/><Relationship Id="rId34" Type="http://schemas.openxmlformats.org/officeDocument/2006/relationships/slideLayout" Target="../slideLayouts/slideLayout178.xml"/><Relationship Id="rId15" Type="http://schemas.openxmlformats.org/officeDocument/2006/relationships/slideLayout" Target="../slideLayouts/slideLayout159.xml"/><Relationship Id="rId37" Type="http://schemas.openxmlformats.org/officeDocument/2006/relationships/slideLayout" Target="../slideLayouts/slideLayout181.xml"/><Relationship Id="rId14" Type="http://schemas.openxmlformats.org/officeDocument/2006/relationships/slideLayout" Target="../slideLayouts/slideLayout158.xml"/><Relationship Id="rId36" Type="http://schemas.openxmlformats.org/officeDocument/2006/relationships/slideLayout" Target="../slideLayouts/slideLayout180.xml"/><Relationship Id="rId17" Type="http://schemas.openxmlformats.org/officeDocument/2006/relationships/slideLayout" Target="../slideLayouts/slideLayout161.xml"/><Relationship Id="rId39" Type="http://schemas.openxmlformats.org/officeDocument/2006/relationships/slideLayout" Target="../slideLayouts/slideLayout183.xml"/><Relationship Id="rId16" Type="http://schemas.openxmlformats.org/officeDocument/2006/relationships/slideLayout" Target="../slideLayouts/slideLayout160.xml"/><Relationship Id="rId38" Type="http://schemas.openxmlformats.org/officeDocument/2006/relationships/slideLayout" Target="../slideLayouts/slideLayout182.xml"/><Relationship Id="rId19" Type="http://schemas.openxmlformats.org/officeDocument/2006/relationships/slideLayout" Target="../slideLayouts/slideLayout163.xml"/><Relationship Id="rId18" Type="http://schemas.openxmlformats.org/officeDocument/2006/relationships/slideLayout" Target="../slideLayouts/slideLayout162.xml"/></Relationships>
</file>

<file path=ppt/slideMasters/_rels/slideMaster7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23.xml"/><Relationship Id="rId42" Type="http://schemas.openxmlformats.org/officeDocument/2006/relationships/slideLayout" Target="../slideLayouts/slideLayout225.xml"/><Relationship Id="rId41" Type="http://schemas.openxmlformats.org/officeDocument/2006/relationships/slideLayout" Target="../slideLayouts/slideLayout224.xml"/><Relationship Id="rId44" Type="http://schemas.openxmlformats.org/officeDocument/2006/relationships/slideLayout" Target="../slideLayouts/slideLayout227.xml"/><Relationship Id="rId43" Type="http://schemas.openxmlformats.org/officeDocument/2006/relationships/slideLayout" Target="../slideLayouts/slideLayout226.xml"/><Relationship Id="rId46" Type="http://schemas.openxmlformats.org/officeDocument/2006/relationships/slideLayout" Target="../slideLayouts/slideLayout229.xml"/><Relationship Id="rId45" Type="http://schemas.openxmlformats.org/officeDocument/2006/relationships/slideLayout" Target="../slideLayouts/slideLayout228.xml"/><Relationship Id="rId1" Type="http://schemas.openxmlformats.org/officeDocument/2006/relationships/slideLayout" Target="../slideLayouts/slideLayout184.xml"/><Relationship Id="rId2" Type="http://schemas.openxmlformats.org/officeDocument/2006/relationships/slideLayout" Target="../slideLayouts/slideLayout185.xml"/><Relationship Id="rId3" Type="http://schemas.openxmlformats.org/officeDocument/2006/relationships/slideLayout" Target="../slideLayouts/slideLayout186.xml"/><Relationship Id="rId4" Type="http://schemas.openxmlformats.org/officeDocument/2006/relationships/slideLayout" Target="../slideLayouts/slideLayout187.xml"/><Relationship Id="rId9" Type="http://schemas.openxmlformats.org/officeDocument/2006/relationships/slideLayout" Target="../slideLayouts/slideLayout192.xml"/><Relationship Id="rId48" Type="http://schemas.openxmlformats.org/officeDocument/2006/relationships/slideLayout" Target="../slideLayouts/slideLayout231.xml"/><Relationship Id="rId47" Type="http://schemas.openxmlformats.org/officeDocument/2006/relationships/slideLayout" Target="../slideLayouts/slideLayout230.xml"/><Relationship Id="rId49" Type="http://schemas.openxmlformats.org/officeDocument/2006/relationships/slideLayout" Target="../slideLayouts/slideLayout232.xml"/><Relationship Id="rId5" Type="http://schemas.openxmlformats.org/officeDocument/2006/relationships/slideLayout" Target="../slideLayouts/slideLayout188.xml"/><Relationship Id="rId6" Type="http://schemas.openxmlformats.org/officeDocument/2006/relationships/slideLayout" Target="../slideLayouts/slideLayout189.xml"/><Relationship Id="rId7" Type="http://schemas.openxmlformats.org/officeDocument/2006/relationships/slideLayout" Target="../slideLayouts/slideLayout190.xml"/><Relationship Id="rId8" Type="http://schemas.openxmlformats.org/officeDocument/2006/relationships/slideLayout" Target="../slideLayouts/slideLayout191.xml"/><Relationship Id="rId31" Type="http://schemas.openxmlformats.org/officeDocument/2006/relationships/slideLayout" Target="../slideLayouts/slideLayout214.xml"/><Relationship Id="rId30" Type="http://schemas.openxmlformats.org/officeDocument/2006/relationships/slideLayout" Target="../slideLayouts/slideLayout213.xml"/><Relationship Id="rId33" Type="http://schemas.openxmlformats.org/officeDocument/2006/relationships/slideLayout" Target="../slideLayouts/slideLayout216.xml"/><Relationship Id="rId32" Type="http://schemas.openxmlformats.org/officeDocument/2006/relationships/slideLayout" Target="../slideLayouts/slideLayout215.xml"/><Relationship Id="rId35" Type="http://schemas.openxmlformats.org/officeDocument/2006/relationships/slideLayout" Target="../slideLayouts/slideLayout218.xml"/><Relationship Id="rId34" Type="http://schemas.openxmlformats.org/officeDocument/2006/relationships/slideLayout" Target="../slideLayouts/slideLayout217.xml"/><Relationship Id="rId37" Type="http://schemas.openxmlformats.org/officeDocument/2006/relationships/slideLayout" Target="../slideLayouts/slideLayout220.xml"/><Relationship Id="rId36" Type="http://schemas.openxmlformats.org/officeDocument/2006/relationships/slideLayout" Target="../slideLayouts/slideLayout219.xml"/><Relationship Id="rId39" Type="http://schemas.openxmlformats.org/officeDocument/2006/relationships/slideLayout" Target="../slideLayouts/slideLayout222.xml"/><Relationship Id="rId38" Type="http://schemas.openxmlformats.org/officeDocument/2006/relationships/slideLayout" Target="../slideLayouts/slideLayout221.xml"/><Relationship Id="rId20" Type="http://schemas.openxmlformats.org/officeDocument/2006/relationships/slideLayout" Target="../slideLayouts/slideLayout203.xml"/><Relationship Id="rId22" Type="http://schemas.openxmlformats.org/officeDocument/2006/relationships/slideLayout" Target="../slideLayouts/slideLayout205.xml"/><Relationship Id="rId21" Type="http://schemas.openxmlformats.org/officeDocument/2006/relationships/slideLayout" Target="../slideLayouts/slideLayout204.xml"/><Relationship Id="rId24" Type="http://schemas.openxmlformats.org/officeDocument/2006/relationships/slideLayout" Target="../slideLayouts/slideLayout207.xml"/><Relationship Id="rId23" Type="http://schemas.openxmlformats.org/officeDocument/2006/relationships/slideLayout" Target="../slideLayouts/slideLayout206.xml"/><Relationship Id="rId26" Type="http://schemas.openxmlformats.org/officeDocument/2006/relationships/slideLayout" Target="../slideLayouts/slideLayout209.xml"/><Relationship Id="rId25" Type="http://schemas.openxmlformats.org/officeDocument/2006/relationships/slideLayout" Target="../slideLayouts/slideLayout208.xml"/><Relationship Id="rId28" Type="http://schemas.openxmlformats.org/officeDocument/2006/relationships/slideLayout" Target="../slideLayouts/slideLayout211.xml"/><Relationship Id="rId27" Type="http://schemas.openxmlformats.org/officeDocument/2006/relationships/slideLayout" Target="../slideLayouts/slideLayout210.xml"/><Relationship Id="rId29" Type="http://schemas.openxmlformats.org/officeDocument/2006/relationships/slideLayout" Target="../slideLayouts/slideLayout212.xml"/><Relationship Id="rId51" Type="http://schemas.openxmlformats.org/officeDocument/2006/relationships/slideLayout" Target="../slideLayouts/slideLayout234.xml"/><Relationship Id="rId50" Type="http://schemas.openxmlformats.org/officeDocument/2006/relationships/slideLayout" Target="../slideLayouts/slideLayout233.xml"/><Relationship Id="rId53" Type="http://schemas.openxmlformats.org/officeDocument/2006/relationships/slideLayout" Target="../slideLayouts/slideLayout236.xml"/><Relationship Id="rId52" Type="http://schemas.openxmlformats.org/officeDocument/2006/relationships/slideLayout" Target="../slideLayouts/slideLayout235.xml"/><Relationship Id="rId11" Type="http://schemas.openxmlformats.org/officeDocument/2006/relationships/slideLayout" Target="../slideLayouts/slideLayout194.xml"/><Relationship Id="rId55" Type="http://schemas.openxmlformats.org/officeDocument/2006/relationships/slideLayout" Target="../slideLayouts/slideLayout238.xml"/><Relationship Id="rId10" Type="http://schemas.openxmlformats.org/officeDocument/2006/relationships/slideLayout" Target="../slideLayouts/slideLayout193.xml"/><Relationship Id="rId54" Type="http://schemas.openxmlformats.org/officeDocument/2006/relationships/slideLayout" Target="../slideLayouts/slideLayout237.xml"/><Relationship Id="rId13" Type="http://schemas.openxmlformats.org/officeDocument/2006/relationships/slideLayout" Target="../slideLayouts/slideLayout196.xml"/><Relationship Id="rId57" Type="http://schemas.openxmlformats.org/officeDocument/2006/relationships/theme" Target="../theme/theme7.xml"/><Relationship Id="rId12" Type="http://schemas.openxmlformats.org/officeDocument/2006/relationships/slideLayout" Target="../slideLayouts/slideLayout195.xml"/><Relationship Id="rId56" Type="http://schemas.openxmlformats.org/officeDocument/2006/relationships/slideLayout" Target="../slideLayouts/slideLayout239.xml"/><Relationship Id="rId15" Type="http://schemas.openxmlformats.org/officeDocument/2006/relationships/slideLayout" Target="../slideLayouts/slideLayout198.xml"/><Relationship Id="rId14" Type="http://schemas.openxmlformats.org/officeDocument/2006/relationships/slideLayout" Target="../slideLayouts/slideLayout197.xml"/><Relationship Id="rId17" Type="http://schemas.openxmlformats.org/officeDocument/2006/relationships/slideLayout" Target="../slideLayouts/slideLayout200.xml"/><Relationship Id="rId16" Type="http://schemas.openxmlformats.org/officeDocument/2006/relationships/slideLayout" Target="../slideLayouts/slideLayout199.xml"/><Relationship Id="rId19" Type="http://schemas.openxmlformats.org/officeDocument/2006/relationships/slideLayout" Target="../slideLayouts/slideLayout202.xml"/><Relationship Id="rId18" Type="http://schemas.openxmlformats.org/officeDocument/2006/relationships/slideLayout" Target="../slideLayouts/slideLayout2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143700" y="102475"/>
            <a:ext cx="548700" cy="2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1pPr>
            <a:lvl2pPr lvl="1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2pPr>
            <a:lvl3pPr lvl="2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3pPr>
            <a:lvl4pPr lvl="3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4pPr>
            <a:lvl5pPr lvl="4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5pPr>
            <a:lvl6pPr lvl="5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6pPr>
            <a:lvl7pPr lvl="6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7pPr>
            <a:lvl8pPr lvl="7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8pPr>
            <a:lvl9pPr lvl="8">
              <a:buNone/>
              <a:defRPr sz="1000">
                <a:solidFill>
                  <a:schemeClr val="dk1"/>
                </a:solidFill>
                <a:latin typeface="Figtree SemiBold"/>
                <a:ea typeface="Figtree SemiBold"/>
                <a:cs typeface="Figtree SemiBold"/>
                <a:sym typeface="Figtree Semi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932400" y="2949400"/>
            <a:ext cx="7279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238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238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238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238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238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238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238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●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238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○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238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Figtree"/>
              <a:buChar char="■"/>
              <a:defRPr sz="1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932400" y="1881350"/>
            <a:ext cx="7279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lvl="2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lvl="3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lvl="4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lvl="5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lvl="6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lvl="7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lvl="8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gtree"/>
              <a:buNone/>
              <a:defRPr b="1" sz="35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2"/>
          <p:cNvSpPr txBox="1"/>
          <p:nvPr>
            <p:ph type="title"/>
          </p:nvPr>
        </p:nvSpPr>
        <p:spPr>
          <a:xfrm>
            <a:off x="365625" y="947373"/>
            <a:ext cx="84126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hakra Petch Medium"/>
              <a:buNone/>
              <a:defRPr sz="5000">
                <a:solidFill>
                  <a:schemeClr val="lt1"/>
                </a:solidFill>
                <a:latin typeface="Chakra Petch Medium"/>
                <a:ea typeface="Chakra Petch Medium"/>
                <a:cs typeface="Chakra Petch Medium"/>
                <a:sym typeface="Chakra Petch Medium"/>
              </a:defRPr>
            </a:lvl9pPr>
          </a:lstStyle>
          <a:p/>
        </p:txBody>
      </p:sp>
      <p:sp>
        <p:nvSpPr>
          <p:cNvPr id="485" name="Google Shape;485;p52"/>
          <p:cNvSpPr txBox="1"/>
          <p:nvPr>
            <p:ph idx="1" type="body"/>
          </p:nvPr>
        </p:nvSpPr>
        <p:spPr>
          <a:xfrm>
            <a:off x="478863" y="251928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●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87350" lvl="1" marL="914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○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87350" lvl="2" marL="1371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■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87350" lvl="3" marL="1828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●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87350" lvl="4" marL="22860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○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87350" lvl="5" marL="27432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■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87350" lvl="6" marL="32004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●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87350" lvl="7" marL="36576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○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87350" lvl="8" marL="411480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DM Sans"/>
              <a:buChar char="■"/>
              <a:defRPr sz="25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86" name="Google Shape;486;p52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  <p:sldLayoutId id="2147483719" r:id="rId23"/>
    <p:sldLayoutId id="2147483720" r:id="rId24"/>
    <p:sldLayoutId id="2147483721" r:id="rId25"/>
    <p:sldLayoutId id="2147483722" r:id="rId26"/>
    <p:sldLayoutId id="2147483723" r:id="rId27"/>
    <p:sldLayoutId id="2147483724" r:id="rId28"/>
    <p:sldLayoutId id="2147483725" r:id="rId29"/>
    <p:sldLayoutId id="2147483726" r:id="rId30"/>
    <p:sldLayoutId id="2147483727" r:id="rId31"/>
    <p:sldLayoutId id="2147483728" r:id="rId32"/>
    <p:sldLayoutId id="2147483729" r:id="rId33"/>
    <p:sldLayoutId id="2147483730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87"/>
          <p:cNvSpPr txBox="1"/>
          <p:nvPr>
            <p:ph type="title"/>
          </p:nvPr>
        </p:nvSpPr>
        <p:spPr>
          <a:xfrm>
            <a:off x="229050" y="178475"/>
            <a:ext cx="8685900" cy="15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>
              <a:lnSpc>
                <a:spcPct val="79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Staatliches"/>
              <a:buNone/>
              <a:defRPr sz="6000">
                <a:solidFill>
                  <a:schemeClr val="dk2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831" name="Google Shape;831;p87"/>
          <p:cNvSpPr txBox="1"/>
          <p:nvPr>
            <p:ph idx="1" type="body"/>
          </p:nvPr>
        </p:nvSpPr>
        <p:spPr>
          <a:xfrm>
            <a:off x="280800" y="2705300"/>
            <a:ext cx="3906900" cy="19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●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○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■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●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○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■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●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○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Char char="■"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832" name="Google Shape;832;p87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ctr">
              <a:buNone/>
              <a:defRPr b="1" sz="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  <p:sldLayoutId id="2147483752" r:id="rId22"/>
    <p:sldLayoutId id="2147483753" r:id="rId23"/>
    <p:sldLayoutId id="2147483754" r:id="rId24"/>
    <p:sldLayoutId id="2147483755" r:id="rId25"/>
    <p:sldLayoutId id="2147483756" r:id="rId26"/>
    <p:sldLayoutId id="2147483757" r:id="rId27"/>
    <p:sldLayoutId id="2147483758" r:id="rId28"/>
    <p:sldLayoutId id="2147483759" r:id="rId29"/>
    <p:sldLayoutId id="2147483760" r:id="rId30"/>
    <p:sldLayoutId id="2147483761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79">
          <p15:clr>
            <a:srgbClr val="E46962"/>
          </p15:clr>
        </p15:guide>
        <p15:guide id="2" pos="158">
          <p15:clr>
            <a:srgbClr val="E46962"/>
          </p15:clr>
        </p15:guide>
        <p15:guide id="3" orient="horz" pos="79">
          <p15:clr>
            <a:srgbClr val="E46962"/>
          </p15:clr>
        </p15:guide>
        <p15:guide id="4" pos="581">
          <p15:clr>
            <a:srgbClr val="E46962"/>
          </p15:clr>
        </p15:guide>
        <p15:guide id="5" pos="660">
          <p15:clr>
            <a:srgbClr val="E46962"/>
          </p15:clr>
        </p15:guide>
        <p15:guide id="6" pos="1083">
          <p15:clr>
            <a:srgbClr val="E46962"/>
          </p15:clr>
        </p15:guide>
        <p15:guide id="7" pos="1163">
          <p15:clr>
            <a:srgbClr val="E46962"/>
          </p15:clr>
        </p15:guide>
        <p15:guide id="8" pos="1585">
          <p15:clr>
            <a:srgbClr val="E46962"/>
          </p15:clr>
        </p15:guide>
        <p15:guide id="9" pos="1665">
          <p15:clr>
            <a:srgbClr val="E46962"/>
          </p15:clr>
        </p15:guide>
        <p15:guide id="10" pos="2088">
          <p15:clr>
            <a:srgbClr val="E46962"/>
          </p15:clr>
        </p15:guide>
        <p15:guide id="11" pos="2167">
          <p15:clr>
            <a:srgbClr val="E46962"/>
          </p15:clr>
        </p15:guide>
        <p15:guide id="12" pos="2590">
          <p15:clr>
            <a:srgbClr val="E46962"/>
          </p15:clr>
        </p15:guide>
        <p15:guide id="13" pos="2669">
          <p15:clr>
            <a:srgbClr val="E46962"/>
          </p15:clr>
        </p15:guide>
        <p15:guide id="14" pos="3092">
          <p15:clr>
            <a:srgbClr val="E46962"/>
          </p15:clr>
        </p15:guide>
        <p15:guide id="15" pos="3171">
          <p15:clr>
            <a:srgbClr val="E46962"/>
          </p15:clr>
        </p15:guide>
        <p15:guide id="16" pos="3594">
          <p15:clr>
            <a:srgbClr val="E46962"/>
          </p15:clr>
        </p15:guide>
        <p15:guide id="17" pos="3673">
          <p15:clr>
            <a:srgbClr val="E46962"/>
          </p15:clr>
        </p15:guide>
        <p15:guide id="18" pos="4096">
          <p15:clr>
            <a:srgbClr val="E46962"/>
          </p15:clr>
        </p15:guide>
        <p15:guide id="19" pos="4175">
          <p15:clr>
            <a:srgbClr val="E46962"/>
          </p15:clr>
        </p15:guide>
        <p15:guide id="20" pos="4598">
          <p15:clr>
            <a:srgbClr val="E46962"/>
          </p15:clr>
        </p15:guide>
        <p15:guide id="21" pos="4677">
          <p15:clr>
            <a:srgbClr val="E46962"/>
          </p15:clr>
        </p15:guide>
        <p15:guide id="22" pos="5100">
          <p15:clr>
            <a:srgbClr val="E46962"/>
          </p15:clr>
        </p15:guide>
        <p15:guide id="23" pos="5179">
          <p15:clr>
            <a:srgbClr val="E46962"/>
          </p15:clr>
        </p15:guide>
        <p15:guide id="24" pos="5602">
          <p15:clr>
            <a:srgbClr val="E46962"/>
          </p15:clr>
        </p15:guide>
        <p15:guide id="25" pos="5681">
          <p15:clr>
            <a:srgbClr val="E46962"/>
          </p15:clr>
        </p15:guide>
        <p15:guide id="26" orient="horz" pos="2961">
          <p15:clr>
            <a:srgbClr val="E46962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sz="4000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1114" name="Google Shape;1114;p119"/>
          <p:cNvSpPr txBox="1"/>
          <p:nvPr>
            <p:ph idx="1" type="body"/>
          </p:nvPr>
        </p:nvSpPr>
        <p:spPr>
          <a:xfrm>
            <a:off x="311700" y="2221525"/>
            <a:ext cx="85206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Light"/>
              <a:buChar char="●"/>
              <a:defRPr sz="1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1115" name="Google Shape;1115;p1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  <p:sldLayoutId id="2147483779" r:id="rId18"/>
    <p:sldLayoutId id="2147483780" r:id="rId19"/>
    <p:sldLayoutId id="2147483781" r:id="rId20"/>
    <p:sldLayoutId id="2147483782" r:id="rId21"/>
    <p:sldLayoutId id="2147483783" r:id="rId22"/>
    <p:sldLayoutId id="2147483784" r:id="rId23"/>
    <p:sldLayoutId id="2147483785" r:id="rId24"/>
    <p:sldLayoutId id="2147483786" r:id="rId25"/>
    <p:sldLayoutId id="2147483787" r:id="rId26"/>
    <p:sldLayoutId id="2147483788" r:id="rId27"/>
    <p:sldLayoutId id="2147483789" r:id="rId28"/>
    <p:sldLayoutId id="2147483790" r:id="rId29"/>
    <p:sldLayoutId id="2147483791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1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0" name="Google Shape;1610;p150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611" name="Google Shape;1611;p150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  <p:sldLayoutId id="2147483809" r:id="rId18"/>
    <p:sldLayoutId id="2147483810" r:id="rId19"/>
    <p:sldLayoutId id="2147483811" r:id="rId20"/>
    <p:sldLayoutId id="2147483812" r:id="rId21"/>
    <p:sldLayoutId id="2147483813" r:id="rId22"/>
    <p:sldLayoutId id="2147483814" r:id="rId23"/>
    <p:sldLayoutId id="2147483815" r:id="rId24"/>
    <p:sldLayoutId id="2147483816" r:id="rId25"/>
    <p:sldLayoutId id="2147483817" r:id="rId26"/>
    <p:sldLayoutId id="2147483818" r:id="rId27"/>
    <p:sldLayoutId id="2147483819" r:id="rId28"/>
    <p:sldLayoutId id="2147483820" r:id="rId29"/>
    <p:sldLayoutId id="2147483821" r:id="rId30"/>
    <p:sldLayoutId id="2147483822" r:id="rId31"/>
    <p:sldLayoutId id="2147483823" r:id="rId32"/>
    <p:sldLayoutId id="2147483824" r:id="rId33"/>
    <p:sldLayoutId id="2147483825" r:id="rId34"/>
    <p:sldLayoutId id="2147483826" r:id="rId35"/>
    <p:sldLayoutId id="2147483827" r:id="rId36"/>
    <p:sldLayoutId id="2147483828" r:id="rId37"/>
    <p:sldLayoutId id="2147483829" r:id="rId38"/>
    <p:sldLayoutId id="2147483830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19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1300">
                <a:solidFill>
                  <a:schemeClr val="tx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0" name="Google Shape;1940;p190"/>
          <p:cNvSpPr txBox="1"/>
          <p:nvPr>
            <p:ph type="title"/>
          </p:nvPr>
        </p:nvSpPr>
        <p:spPr>
          <a:xfrm>
            <a:off x="410325" y="362625"/>
            <a:ext cx="44373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IBM Plex Sans Light"/>
              <a:buNone/>
              <a:defRPr sz="50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IBM Plex Sans Light"/>
              <a:buNone/>
              <a:defRPr sz="5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941" name="Google Shape;1941;p190"/>
          <p:cNvSpPr txBox="1"/>
          <p:nvPr>
            <p:ph idx="1" type="body"/>
          </p:nvPr>
        </p:nvSpPr>
        <p:spPr>
          <a:xfrm>
            <a:off x="4819050" y="362625"/>
            <a:ext cx="27483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●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○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"/>
              <a:buChar char="■"/>
              <a:defRPr sz="12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  <p:sldLayoutId id="2147483843" r:id="rId13"/>
    <p:sldLayoutId id="2147483844" r:id="rId14"/>
    <p:sldLayoutId id="2147483845" r:id="rId15"/>
    <p:sldLayoutId id="2147483846" r:id="rId16"/>
    <p:sldLayoutId id="2147483847" r:id="rId17"/>
    <p:sldLayoutId id="2147483848" r:id="rId18"/>
    <p:sldLayoutId id="2147483849" r:id="rId19"/>
    <p:sldLayoutId id="2147483850" r:id="rId20"/>
    <p:sldLayoutId id="2147483851" r:id="rId21"/>
    <p:sldLayoutId id="2147483852" r:id="rId22"/>
    <p:sldLayoutId id="2147483853" r:id="rId23"/>
    <p:sldLayoutId id="2147483854" r:id="rId24"/>
    <p:sldLayoutId id="2147483855" r:id="rId25"/>
    <p:sldLayoutId id="2147483856" r:id="rId26"/>
    <p:sldLayoutId id="2147483857" r:id="rId27"/>
    <p:sldLayoutId id="2147483858" r:id="rId28"/>
    <p:sldLayoutId id="2147483859" r:id="rId29"/>
    <p:sldLayoutId id="2147483860" r:id="rId30"/>
    <p:sldLayoutId id="2147483861" r:id="rId31"/>
    <p:sldLayoutId id="2147483862" r:id="rId32"/>
    <p:sldLayoutId id="2147483863" r:id="rId33"/>
    <p:sldLayoutId id="2147483864" r:id="rId34"/>
    <p:sldLayoutId id="2147483865" r:id="rId35"/>
    <p:sldLayoutId id="2147483866" r:id="rId36"/>
    <p:sldLayoutId id="2147483867" r:id="rId37"/>
    <p:sldLayoutId id="2147483868" r:id="rId38"/>
    <p:sldLayoutId id="2147483869" r:id="rId39"/>
    <p:sldLayoutId id="2147483870" r:id="rId40"/>
    <p:sldLayoutId id="2147483871" r:id="rId41"/>
    <p:sldLayoutId id="2147483872" r:id="rId42"/>
    <p:sldLayoutId id="2147483873" r:id="rId43"/>
    <p:sldLayoutId id="2147483874" r:id="rId44"/>
    <p:sldLayoutId id="2147483875" r:id="rId45"/>
    <p:sldLayoutId id="2147483876" r:id="rId46"/>
    <p:sldLayoutId id="2147483877" r:id="rId47"/>
    <p:sldLayoutId id="2147483878" r:id="rId48"/>
    <p:sldLayoutId id="2147483879" r:id="rId49"/>
    <p:sldLayoutId id="2147483880" r:id="rId50"/>
    <p:sldLayoutId id="2147483881" r:id="rId51"/>
    <p:sldLayoutId id="2147483882" r:id="rId52"/>
    <p:sldLayoutId id="2147483883" r:id="rId53"/>
    <p:sldLayoutId id="2147483884" r:id="rId54"/>
    <p:sldLayoutId id="2147483885" r:id="rId55"/>
    <p:sldLayoutId id="2147483886" r:id="rId5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92">
          <p15:clr>
            <a:srgbClr val="E46962"/>
          </p15:clr>
        </p15:guide>
        <p15:guide id="2" orient="horz" pos="3148">
          <p15:clr>
            <a:srgbClr val="E46962"/>
          </p15:clr>
        </p15:guide>
        <p15:guide id="3" pos="92">
          <p15:clr>
            <a:srgbClr val="E46962"/>
          </p15:clr>
        </p15:guide>
        <p15:guide id="4" pos="217">
          <p15:clr>
            <a:srgbClr val="E46962"/>
          </p15:clr>
        </p15:guide>
        <p15:guide id="5" pos="591">
          <p15:clr>
            <a:srgbClr val="E46962"/>
          </p15:clr>
        </p15:guide>
        <p15:guide id="6" pos="666">
          <p15:clr>
            <a:srgbClr val="E46962"/>
          </p15:clr>
        </p15:guide>
        <p15:guide id="7" pos="1041">
          <p15:clr>
            <a:srgbClr val="E46962"/>
          </p15:clr>
        </p15:guide>
        <p15:guide id="8" pos="1117">
          <p15:clr>
            <a:srgbClr val="E46962"/>
          </p15:clr>
        </p15:guide>
        <p15:guide id="9" pos="1491">
          <p15:clr>
            <a:srgbClr val="E46962"/>
          </p15:clr>
        </p15:guide>
        <p15:guide id="10" pos="1567">
          <p15:clr>
            <a:srgbClr val="E46962"/>
          </p15:clr>
        </p15:guide>
        <p15:guide id="11" pos="1942">
          <p15:clr>
            <a:srgbClr val="E46962"/>
          </p15:clr>
        </p15:guide>
        <p15:guide id="12" pos="2017">
          <p15:clr>
            <a:srgbClr val="E46962"/>
          </p15:clr>
        </p15:guide>
        <p15:guide id="13" pos="2392">
          <p15:clr>
            <a:srgbClr val="E46962"/>
          </p15:clr>
        </p15:guide>
        <p15:guide id="14" pos="2467">
          <p15:clr>
            <a:srgbClr val="E46962"/>
          </p15:clr>
        </p15:guide>
        <p15:guide id="15" pos="2842">
          <p15:clr>
            <a:srgbClr val="E46962"/>
          </p15:clr>
        </p15:guide>
        <p15:guide id="16" pos="2917">
          <p15:clr>
            <a:srgbClr val="E46962"/>
          </p15:clr>
        </p15:guide>
        <p15:guide id="17" pos="3292">
          <p15:clr>
            <a:srgbClr val="E46962"/>
          </p15:clr>
        </p15:guide>
        <p15:guide id="18" pos="3367">
          <p15:clr>
            <a:srgbClr val="E46962"/>
          </p15:clr>
        </p15:guide>
        <p15:guide id="19" pos="3742">
          <p15:clr>
            <a:srgbClr val="E46962"/>
          </p15:clr>
        </p15:guide>
        <p15:guide id="20" pos="3817">
          <p15:clr>
            <a:srgbClr val="E46962"/>
          </p15:clr>
        </p15:guide>
        <p15:guide id="21" pos="4192">
          <p15:clr>
            <a:srgbClr val="E46962"/>
          </p15:clr>
        </p15:guide>
        <p15:guide id="22" pos="4268">
          <p15:clr>
            <a:srgbClr val="E46962"/>
          </p15:clr>
        </p15:guide>
        <p15:guide id="23" pos="4642">
          <p15:clr>
            <a:srgbClr val="E46962"/>
          </p15:clr>
        </p15:guide>
        <p15:guide id="24" pos="4718">
          <p15:clr>
            <a:srgbClr val="E46962"/>
          </p15:clr>
        </p15:guide>
        <p15:guide id="25" pos="5168">
          <p15:clr>
            <a:srgbClr val="E46962"/>
          </p15:clr>
        </p15:guide>
        <p15:guide id="26" pos="5093">
          <p15:clr>
            <a:srgbClr val="E46962"/>
          </p15:clr>
        </p15:guide>
        <p15:guide id="27" pos="5543">
          <p15:clr>
            <a:srgbClr val="E46962"/>
          </p15:clr>
        </p15:guide>
        <p15:guide id="28" pos="56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4.png"/><Relationship Id="rId6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Relationship Id="rId4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16.jp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6" name="Shape 2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" name="Google Shape;2447;p247"/>
          <p:cNvSpPr txBox="1"/>
          <p:nvPr>
            <p:ph type="ctrTitle"/>
          </p:nvPr>
        </p:nvSpPr>
        <p:spPr>
          <a:xfrm>
            <a:off x="429300" y="1681700"/>
            <a:ext cx="8285400" cy="13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OmniServe AI – A Generative AI-Powered Smart Assistant for Restaurants &amp; Clinics:</a:t>
            </a:r>
            <a:endParaRPr/>
          </a:p>
        </p:txBody>
      </p:sp>
      <p:sp>
        <p:nvSpPr>
          <p:cNvPr id="2448" name="Google Shape;2448;p247"/>
          <p:cNvSpPr txBox="1"/>
          <p:nvPr>
            <p:ph idx="1" type="subTitle"/>
          </p:nvPr>
        </p:nvSpPr>
        <p:spPr>
          <a:xfrm>
            <a:off x="429300" y="3116325"/>
            <a:ext cx="82854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Streamlining Restaurant Ordering &amp; Clinic Appointment Booking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Team Hackaholics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Atharva Salitri, Radha Waman, Saket Patayeet, Tanishq Thuse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8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p256"/>
          <p:cNvSpPr txBox="1"/>
          <p:nvPr>
            <p:ph type="title"/>
          </p:nvPr>
        </p:nvSpPr>
        <p:spPr>
          <a:xfrm>
            <a:off x="1241550" y="460625"/>
            <a:ext cx="6660900" cy="11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  <p:sp>
        <p:nvSpPr>
          <p:cNvPr id="2520" name="Google Shape;2520;p256"/>
          <p:cNvSpPr txBox="1"/>
          <p:nvPr>
            <p:ph type="title"/>
          </p:nvPr>
        </p:nvSpPr>
        <p:spPr>
          <a:xfrm>
            <a:off x="705275" y="2420775"/>
            <a:ext cx="4440300" cy="11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600"/>
              <a:t>🔹 User Input: (Text, Voice, Image, PDF, CSV)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600"/>
              <a:t>🔹 Pre-Processing: Speech-to-Text, OCR for image &amp; document parsing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600"/>
              <a:t>🔹 AI Engine (Gemini AI): NLP processing for understanding queries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600"/>
              <a:t>🔹 Database Querying: Fetches relevant menu items, doctor availability, or order/appointment status</a:t>
            </a:r>
            <a:endParaRPr b="0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/>
              <a:t>🔹 Response Generation: Personalized recommendations and action execution (order placement, appointment booking)</a:t>
            </a:r>
            <a:endParaRPr b="0" sz="1600"/>
          </a:p>
        </p:txBody>
      </p:sp>
      <p:pic>
        <p:nvPicPr>
          <p:cNvPr id="2521" name="Google Shape;2521;p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423" y="2045750"/>
            <a:ext cx="3572475" cy="16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5" name="Shape 2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 and white image of comparative DNA analysis." id="2526" name="Google Shape;2526;p25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25" r="2116" t="0"/>
          <a:stretch/>
        </p:blipFill>
        <p:spPr>
          <a:xfrm>
            <a:off x="5154300" y="0"/>
            <a:ext cx="3989700" cy="5143501"/>
          </a:xfrm>
          <a:prstGeom prst="rect">
            <a:avLst/>
          </a:prstGeom>
        </p:spPr>
      </p:pic>
      <p:sp>
        <p:nvSpPr>
          <p:cNvPr id="2527" name="Google Shape;2527;p257"/>
          <p:cNvSpPr txBox="1"/>
          <p:nvPr>
            <p:ph type="title"/>
          </p:nvPr>
        </p:nvSpPr>
        <p:spPr>
          <a:xfrm>
            <a:off x="447800" y="391325"/>
            <a:ext cx="42501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 and Requirements</a:t>
            </a:r>
            <a:endParaRPr/>
          </a:p>
        </p:txBody>
      </p:sp>
      <p:sp>
        <p:nvSpPr>
          <p:cNvPr id="2528" name="Google Shape;2528;p257"/>
          <p:cNvSpPr txBox="1"/>
          <p:nvPr>
            <p:ph idx="1" type="subTitle"/>
          </p:nvPr>
        </p:nvSpPr>
        <p:spPr>
          <a:xfrm>
            <a:off x="447800" y="1983375"/>
            <a:ext cx="4250100" cy="23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🧠 Gemini AI-powered chatbot for natural language understanding and intelligent responses.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📄 Document Parsing: Extracts information from PDFs and CSVs (restaurant menus, doctor schedules).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🎤 Voice-to-Text Processing: Allows users to interact via voice commands.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📷 Image Recognition: Reads menu images and prescriptions, extracting relevant details for processing.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350"/>
              <a:t>📊 Smart Data Analysis: Learns user preferences over time to enhance recommendations.</a:t>
            </a:r>
            <a:endParaRPr sz="1350"/>
          </a:p>
        </p:txBody>
      </p:sp>
      <p:pic>
        <p:nvPicPr>
          <p:cNvPr descr="Google's Gemini app adds access to 'thinking' AI models | The Verge" id="2529" name="Google Shape;2529;p2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1525" y="391325"/>
            <a:ext cx="2375220" cy="158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0" name="Google Shape;2530;p2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0535" y="2108024"/>
            <a:ext cx="1877225" cy="1250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fferentiating SQL and MySQL: A Comprehensive Guide" id="2531" name="Google Shape;2531;p2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57775" y="3443450"/>
            <a:ext cx="2582749" cy="145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5" name="Shape 2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" name="Google Shape;2536;p2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7" name="Google Shape;2537;p258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Selling Points</a:t>
            </a:r>
            <a:endParaRPr/>
          </a:p>
        </p:txBody>
      </p:sp>
      <p:sp>
        <p:nvSpPr>
          <p:cNvPr id="2538" name="Google Shape;2538;p258"/>
          <p:cNvSpPr txBox="1"/>
          <p:nvPr>
            <p:ph idx="1" type="body"/>
          </p:nvPr>
        </p:nvSpPr>
        <p:spPr>
          <a:xfrm>
            <a:off x="452575" y="1797450"/>
            <a:ext cx="4185000" cy="29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Multi-Industry Adaptability:</a:t>
            </a: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Can be repurposed for retail, e-commerce, healthcare, and more.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AI-Powered Automation:</a:t>
            </a: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Minimizes manual intervention in appointment scheduling and food ordering.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Personalized AI Recommendations:</a:t>
            </a: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Enhances user experience with tailored suggestions.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Seamless &amp; Accessible Interface:</a:t>
            </a: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Enables easy interaction via text, voice, and document uploads.</a:t>
            </a:r>
            <a:endParaRPr sz="13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Scalable &amp; Efficient:</a:t>
            </a:r>
            <a:r>
              <a:rPr lang="en" sz="13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Designed to be lightweight, extensible, and deployable on cloud or local systems.</a:t>
            </a:r>
            <a:endParaRPr sz="1350"/>
          </a:p>
        </p:txBody>
      </p:sp>
      <p:sp>
        <p:nvSpPr>
          <p:cNvPr id="2539" name="Google Shape;2539;p25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40" name="Google Shape;2540;p258"/>
          <p:cNvPicPr preferRelativeResize="0"/>
          <p:nvPr/>
        </p:nvPicPr>
        <p:blipFill rotWithShape="1">
          <a:blip r:embed="rId3">
            <a:alphaModFix/>
          </a:blip>
          <a:srcRect b="0" l="0" r="0" t="1584"/>
          <a:stretch/>
        </p:blipFill>
        <p:spPr>
          <a:xfrm>
            <a:off x="4519075" y="977900"/>
            <a:ext cx="4418099" cy="35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4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" name="Google Shape;2545;p259"/>
          <p:cNvSpPr txBox="1"/>
          <p:nvPr>
            <p:ph type="title"/>
          </p:nvPr>
        </p:nvSpPr>
        <p:spPr>
          <a:xfrm>
            <a:off x="4876800" y="270175"/>
            <a:ext cx="4364700" cy="11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Societal Impact &amp; Benefits</a:t>
            </a:r>
            <a:endParaRPr sz="4600"/>
          </a:p>
        </p:txBody>
      </p:sp>
      <p:sp>
        <p:nvSpPr>
          <p:cNvPr id="2546" name="Google Shape;2546;p259"/>
          <p:cNvSpPr txBox="1"/>
          <p:nvPr>
            <p:ph idx="1" type="body"/>
          </p:nvPr>
        </p:nvSpPr>
        <p:spPr>
          <a:xfrm>
            <a:off x="4876800" y="1855650"/>
            <a:ext cx="4078800" cy="19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Reduces Manual Effort: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Automates scheduling &amp; order processing for businesses.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Improves Accessibility: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Voice-based &amp; image-based interaction benefits elderly and disabled users.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Saves Time &amp; Boosts Efficiency: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Faster response times for users, reducing wait times.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Minimizes Errors: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 ensures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accurate order processing &amp; booking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reducing human mistakes.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Supports Business Growth: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AI-powered automation allows restaurants &amp; clinics to scale efficiently.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  <p:sp>
        <p:nvSpPr>
          <p:cNvPr id="2547" name="Google Shape;2547;p2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w to Become a Medical Receptionist - Training.com.au" id="2548" name="Google Shape;2548;p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37" y="2766025"/>
            <a:ext cx="3835625" cy="22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9" name="Google Shape;2549;p2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138" y="194750"/>
            <a:ext cx="3752609" cy="246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3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" name="Google Shape;2554;p260"/>
          <p:cNvSpPr txBox="1"/>
          <p:nvPr>
            <p:ph idx="1" type="subTitle"/>
          </p:nvPr>
        </p:nvSpPr>
        <p:spPr>
          <a:xfrm>
            <a:off x="450150" y="1036475"/>
            <a:ext cx="8243700" cy="8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OmniServe AI successfully addresses inefficiencies in restaurant ordering &amp; clinic appointment booking.</a:t>
            </a:r>
            <a:endParaRPr/>
          </a:p>
        </p:txBody>
      </p:sp>
      <p:sp>
        <p:nvSpPr>
          <p:cNvPr id="2555" name="Google Shape;2555;p260"/>
          <p:cNvSpPr txBox="1"/>
          <p:nvPr>
            <p:ph type="title"/>
          </p:nvPr>
        </p:nvSpPr>
        <p:spPr>
          <a:xfrm>
            <a:off x="447800" y="391333"/>
            <a:ext cx="8243700" cy="113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556" name="Google Shape;2556;p260"/>
          <p:cNvSpPr txBox="1"/>
          <p:nvPr>
            <p:ph idx="2" type="subTitle"/>
          </p:nvPr>
        </p:nvSpPr>
        <p:spPr>
          <a:xfrm>
            <a:off x="525100" y="2390475"/>
            <a:ext cx="592500" cy="5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557" name="Google Shape;2557;p260"/>
          <p:cNvSpPr txBox="1"/>
          <p:nvPr>
            <p:ph idx="3" type="subTitle"/>
          </p:nvPr>
        </p:nvSpPr>
        <p:spPr>
          <a:xfrm>
            <a:off x="3583975" y="2390125"/>
            <a:ext cx="592500" cy="5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558" name="Google Shape;2558;p260"/>
          <p:cNvSpPr txBox="1"/>
          <p:nvPr>
            <p:ph idx="4" type="subTitle"/>
          </p:nvPr>
        </p:nvSpPr>
        <p:spPr>
          <a:xfrm>
            <a:off x="6595775" y="2390125"/>
            <a:ext cx="592500" cy="5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559" name="Google Shape;2559;p260"/>
          <p:cNvSpPr txBox="1"/>
          <p:nvPr>
            <p:ph idx="12" type="sldNum"/>
          </p:nvPr>
        </p:nvSpPr>
        <p:spPr>
          <a:xfrm>
            <a:off x="8498350" y="4497850"/>
            <a:ext cx="645900" cy="64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0" name="Google Shape;2560;p260"/>
          <p:cNvSpPr txBox="1"/>
          <p:nvPr>
            <p:ph idx="6" type="body"/>
          </p:nvPr>
        </p:nvSpPr>
        <p:spPr>
          <a:xfrm>
            <a:off x="399800" y="2806700"/>
            <a:ext cx="2364600" cy="19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OmniServe AI Revolutionizes Service Automation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Enhances restaurant ordering and clinic appointment booking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through AI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 multimodal inputs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a seamless user experience.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Gemini AI-driven recommendations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optimize meal selection and doctor appointments.</a:t>
            </a:r>
            <a:endParaRPr sz="800">
              <a:solidFill>
                <a:schemeClr val="lt2"/>
              </a:solidFill>
            </a:endParaRPr>
          </a:p>
        </p:txBody>
      </p:sp>
      <p:sp>
        <p:nvSpPr>
          <p:cNvPr id="2561" name="Google Shape;2561;p260"/>
          <p:cNvSpPr txBox="1"/>
          <p:nvPr>
            <p:ph idx="6" type="body"/>
          </p:nvPr>
        </p:nvSpPr>
        <p:spPr>
          <a:xfrm>
            <a:off x="3387350" y="2806700"/>
            <a:ext cx="2364600" cy="19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Impact on Businesses &amp; Users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Reduces manual workload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restaurant staff and clinic administrators.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Improves accessibility and efficiency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benefiting customers and patients.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Minimizes errors and wait times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leading to better service quality.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2" name="Google Shape;2562;p260"/>
          <p:cNvSpPr txBox="1"/>
          <p:nvPr>
            <p:ph idx="6" type="body"/>
          </p:nvPr>
        </p:nvSpPr>
        <p:spPr>
          <a:xfrm>
            <a:off x="6450175" y="2806700"/>
            <a:ext cx="2364600" cy="19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Scalability &amp; Future Potential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Easily adaptable to other industries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including retail, travel, and customer support.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Cloud-based and scalable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allowing expansion to multiple locations.</a:t>
            </a:r>
            <a:b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✔️ </a:t>
            </a:r>
            <a:r>
              <a:rPr b="1"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upgrades may include AI-driven analytics</a:t>
            </a:r>
            <a:r>
              <a:rPr lang="en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demand forecasting and user behavior insights.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6" name="Shape 2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Google Shape;2567;p261"/>
          <p:cNvSpPr txBox="1"/>
          <p:nvPr>
            <p:ph idx="12" type="sldNum"/>
          </p:nvPr>
        </p:nvSpPr>
        <p:spPr>
          <a:xfrm>
            <a:off x="8653375" y="4829350"/>
            <a:ext cx="490500" cy="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8" name="Google Shape;2568;p261"/>
          <p:cNvSpPr txBox="1"/>
          <p:nvPr>
            <p:ph idx="1" type="subTitle"/>
          </p:nvPr>
        </p:nvSpPr>
        <p:spPr>
          <a:xfrm>
            <a:off x="2139625" y="1728800"/>
            <a:ext cx="4864500" cy="16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taatliches"/>
                <a:ea typeface="Staatliches"/>
                <a:cs typeface="Staatliches"/>
                <a:sym typeface="Staatliches"/>
              </a:rPr>
              <a:t>Thank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taatliches"/>
                <a:ea typeface="Staatliches"/>
                <a:cs typeface="Staatliches"/>
                <a:sym typeface="Staatliches"/>
              </a:rPr>
              <a:t>You!</a:t>
            </a:r>
            <a:endParaRPr>
              <a:latin typeface="Staatliches"/>
              <a:ea typeface="Staatliches"/>
              <a:cs typeface="Staatliches"/>
              <a:sym typeface="Staatliche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2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son sitting on a bench, using a smartphone." id="2453" name="Google Shape;2453;p24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9080" l="0" r="0" t="20796"/>
          <a:stretch/>
        </p:blipFill>
        <p:spPr>
          <a:xfrm>
            <a:off x="213750" y="586950"/>
            <a:ext cx="8701800" cy="2327100"/>
          </a:xfrm>
          <a:prstGeom prst="roundRect">
            <a:avLst>
              <a:gd fmla="val 16667" name="adj"/>
            </a:avLst>
          </a:prstGeom>
        </p:spPr>
      </p:pic>
      <p:sp>
        <p:nvSpPr>
          <p:cNvPr id="2454" name="Google Shape;2454;p248"/>
          <p:cNvSpPr txBox="1"/>
          <p:nvPr>
            <p:ph idx="1" type="body"/>
          </p:nvPr>
        </p:nvSpPr>
        <p:spPr>
          <a:xfrm>
            <a:off x="4129625" y="3071200"/>
            <a:ext cx="4785900" cy="12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🔹 Restaurants face inefficiencies in menu-based ordering and customized meal recommendations.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🔹 Clinics struggle with manual appointment scheduling, leading to long wait times.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🔹 Existing systems lack multimodal interaction, limiting accessibility and ease of use.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 sz="1300"/>
              <a:t>🔹 There is a need for a scalable, AI-powered solution that enhances efficiency and user experience.</a:t>
            </a:r>
            <a:endParaRPr b="1" sz="1300"/>
          </a:p>
        </p:txBody>
      </p:sp>
      <p:sp>
        <p:nvSpPr>
          <p:cNvPr id="2455" name="Google Shape;2455;p248"/>
          <p:cNvSpPr txBox="1"/>
          <p:nvPr/>
        </p:nvSpPr>
        <p:spPr>
          <a:xfrm>
            <a:off x="450850" y="3071200"/>
            <a:ext cx="4026600" cy="11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Problem Statement</a:t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56" name="Google Shape;2456;p2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750" y="542800"/>
            <a:ext cx="4358250" cy="23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7" name="Google Shape;2457;p2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68950" y="586950"/>
            <a:ext cx="4358250" cy="226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Google Shape;2462;p249"/>
          <p:cNvSpPr txBox="1"/>
          <p:nvPr>
            <p:ph type="title"/>
          </p:nvPr>
        </p:nvSpPr>
        <p:spPr>
          <a:xfrm>
            <a:off x="1127850" y="1098580"/>
            <a:ext cx="68853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463" name="Google Shape;2463;p249"/>
          <p:cNvSpPr txBox="1"/>
          <p:nvPr>
            <p:ph idx="1" type="body"/>
          </p:nvPr>
        </p:nvSpPr>
        <p:spPr>
          <a:xfrm>
            <a:off x="1127850" y="2047158"/>
            <a:ext cx="68853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🔹 The food and healthcare industries rely heavily on efficient ordering and scheduling.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🔹 Restaurants face challenges in managing orders, handling dietary preferences, and recommending meals.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🔹 Clinics struggle with manual appointment booking, availability management, and prioritizing urgent cases.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🔹 OmniServe AI is a Generative AI-powered assistant that automates restaurant ordering and clinic scheduling through text, voice, image, and document-based interactions.</a:t>
            </a:r>
            <a:endParaRPr sz="1700"/>
          </a:p>
        </p:txBody>
      </p:sp>
      <p:sp>
        <p:nvSpPr>
          <p:cNvPr id="2464" name="Google Shape;2464;p249"/>
          <p:cNvSpPr txBox="1"/>
          <p:nvPr>
            <p:ph idx="2" type="subTitle"/>
          </p:nvPr>
        </p:nvSpPr>
        <p:spPr>
          <a:xfrm>
            <a:off x="441788" y="363450"/>
            <a:ext cx="21672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OMNISERVE AI</a:t>
            </a:r>
            <a:endParaRPr/>
          </a:p>
        </p:txBody>
      </p:sp>
      <p:sp>
        <p:nvSpPr>
          <p:cNvPr id="2465" name="Google Shape;2465;p249"/>
          <p:cNvSpPr txBox="1"/>
          <p:nvPr>
            <p:ph idx="12" type="sldNum"/>
          </p:nvPr>
        </p:nvSpPr>
        <p:spPr>
          <a:xfrm>
            <a:off x="8016442" y="363450"/>
            <a:ext cx="6858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9" name="Shape 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" name="Google Shape;2470;p250"/>
          <p:cNvSpPr txBox="1"/>
          <p:nvPr>
            <p:ph idx="1" type="body"/>
          </p:nvPr>
        </p:nvSpPr>
        <p:spPr>
          <a:xfrm>
            <a:off x="420875" y="1657425"/>
            <a:ext cx="4354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🚀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Generative AI-powered multimodal chatbot that seamlessly integrates with restaurant and clinic workflows.</a:t>
            </a:r>
            <a:b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Understands &amp; responds intelligently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user queries based on context.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Adapts dynamically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both restaurant ordering and clinic appointment booking.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Utilizes multimodal input processing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(text, voice, image, document uploads) for enhanced accessibility.</a:t>
            </a:r>
            <a:b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✅ 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Provides AI-driven recommendations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personalized meal selection and optimized appointment booking.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471" name="Google Shape;2471;p250"/>
          <p:cNvSpPr txBox="1"/>
          <p:nvPr>
            <p:ph type="title"/>
          </p:nvPr>
        </p:nvSpPr>
        <p:spPr>
          <a:xfrm>
            <a:off x="420875" y="5227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Solution - OmniServe AI</a:t>
            </a:r>
            <a:endParaRPr/>
          </a:p>
        </p:txBody>
      </p:sp>
      <p:sp>
        <p:nvSpPr>
          <p:cNvPr id="2472" name="Google Shape;2472;p25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73" name="Google Shape;2473;p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775" y="203200"/>
            <a:ext cx="4063826" cy="2471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4" name="Google Shape;2474;p2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1238" y="2822350"/>
            <a:ext cx="3896901" cy="2244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8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Google Shape;2479;p251"/>
          <p:cNvSpPr txBox="1"/>
          <p:nvPr>
            <p:ph idx="1" type="body"/>
          </p:nvPr>
        </p:nvSpPr>
        <p:spPr>
          <a:xfrm>
            <a:off x="4572000" y="353500"/>
            <a:ext cx="4354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Adaptive AI Chatbot: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Conversational AI capable of handling restaurant and clinic-related inquiries.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Context-Aware Smart Recommendations: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Suggests meals based on user preferences and suggests doctors based on symptoms.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Multimodal Interaction: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Accepts text, voice, PDFs, images, and structured data (CSV).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Real-Time Context Switching:</a:t>
            </a:r>
            <a:r>
              <a:rPr lang="en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 identifies whether the user is asking about food orders or medical appointments and responds accordingly.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0" name="Google Shape;2480;p251"/>
          <p:cNvSpPr txBox="1"/>
          <p:nvPr>
            <p:ph type="title"/>
          </p:nvPr>
        </p:nvSpPr>
        <p:spPr>
          <a:xfrm>
            <a:off x="420875" y="5227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Features pt.1/2</a:t>
            </a:r>
            <a:endParaRPr/>
          </a:p>
        </p:txBody>
      </p:sp>
      <p:sp>
        <p:nvSpPr>
          <p:cNvPr id="2481" name="Google Shape;2481;p25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82" name="Google Shape;2482;p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75" y="1861900"/>
            <a:ext cx="3946300" cy="30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6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" name="Google Shape;2487;p252"/>
          <p:cNvSpPr txBox="1"/>
          <p:nvPr>
            <p:ph idx="1" type="body"/>
          </p:nvPr>
        </p:nvSpPr>
        <p:spPr>
          <a:xfrm>
            <a:off x="216775" y="258150"/>
            <a:ext cx="39870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🌟 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Document &amp; Image Processing: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Extracts data from menu PDFs, doctor schedules, and prescriptions using AI-based parsing.</a:t>
            </a:r>
            <a:b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🌟 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Order &amp; Booking Management: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Tracks restaurant orders and clinic appointments in real time with notifications.</a:t>
            </a:r>
            <a:b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🌟 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Urgency-Based Booking Prioritization: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AI prioritizes emergency cases in clinics based on user inputs.</a:t>
            </a:r>
            <a:b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🌟 </a:t>
            </a: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Scalability &amp; Extensibility: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system can be easily adapted for other industries, such as retail, logistics, and travel.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8" name="Google Shape;2488;p252"/>
          <p:cNvSpPr txBox="1"/>
          <p:nvPr>
            <p:ph type="title"/>
          </p:nvPr>
        </p:nvSpPr>
        <p:spPr>
          <a:xfrm>
            <a:off x="4572000" y="25815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Key Features pt.2/2</a:t>
            </a:r>
            <a:endParaRPr/>
          </a:p>
        </p:txBody>
      </p:sp>
      <p:sp>
        <p:nvSpPr>
          <p:cNvPr id="2489" name="Google Shape;2489;p25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90" name="Google Shape;2490;p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0388" y="1825125"/>
            <a:ext cx="4746824" cy="23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 and white image of comparative DNA analysis." id="2495" name="Google Shape;2495;p25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25" r="2116" t="0"/>
          <a:stretch/>
        </p:blipFill>
        <p:spPr>
          <a:xfrm>
            <a:off x="5154300" y="0"/>
            <a:ext cx="3989700" cy="5143501"/>
          </a:xfrm>
          <a:prstGeom prst="rect">
            <a:avLst/>
          </a:prstGeom>
        </p:spPr>
      </p:pic>
      <p:sp>
        <p:nvSpPr>
          <p:cNvPr id="2496" name="Google Shape;2496;p253"/>
          <p:cNvSpPr txBox="1"/>
          <p:nvPr>
            <p:ph type="title"/>
          </p:nvPr>
        </p:nvSpPr>
        <p:spPr>
          <a:xfrm>
            <a:off x="447800" y="391325"/>
            <a:ext cx="42501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Works?</a:t>
            </a:r>
            <a:endParaRPr/>
          </a:p>
        </p:txBody>
      </p:sp>
      <p:sp>
        <p:nvSpPr>
          <p:cNvPr id="2497" name="Google Shape;2497;p253"/>
          <p:cNvSpPr txBox="1"/>
          <p:nvPr>
            <p:ph idx="1" type="subTitle"/>
          </p:nvPr>
        </p:nvSpPr>
        <p:spPr>
          <a:xfrm>
            <a:off x="517550" y="1189625"/>
            <a:ext cx="4250100" cy="23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635"/>
              <a:t>1️⃣ User Interaction: The user submits queries via text, voice, image, or document upload.</a:t>
            </a:r>
            <a:br>
              <a:rPr lang="en" sz="1635"/>
            </a:br>
            <a:r>
              <a:rPr lang="en" sz="1635"/>
              <a:t> 2️⃣ AI Processing: Gemini AI interprets input, extracts relevant data, and understands user intent.</a:t>
            </a:r>
            <a:br>
              <a:rPr lang="en" sz="1635"/>
            </a:br>
            <a:r>
              <a:rPr lang="en" sz="1635"/>
              <a:t> 3️⃣ Database Querying: The system fetches relevant menu/doctor schedule details based on the request.</a:t>
            </a:r>
            <a:br>
              <a:rPr lang="en" sz="1635"/>
            </a:br>
            <a:r>
              <a:rPr lang="en" sz="1635"/>
              <a:t> 4️⃣ AI-Powered Decision Making: AI provides personalized recommendations for meals or doctors.</a:t>
            </a:r>
            <a:br>
              <a:rPr lang="en" sz="1635"/>
            </a:br>
            <a:r>
              <a:rPr lang="en" sz="1635"/>
              <a:t> 5️⃣ Action Execution: The system confirms orders/bookings, generates notifications, and tracks progress.</a:t>
            </a:r>
            <a:endParaRPr sz="1635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63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1" name="Shape 2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ack and white image of comparative DNA analysis." id="2502" name="Google Shape;2502;p25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125" r="2116" t="0"/>
          <a:stretch/>
        </p:blipFill>
        <p:spPr>
          <a:xfrm>
            <a:off x="5154300" y="0"/>
            <a:ext cx="3989700" cy="5143501"/>
          </a:xfrm>
          <a:prstGeom prst="rect">
            <a:avLst/>
          </a:prstGeom>
        </p:spPr>
      </p:pic>
      <p:sp>
        <p:nvSpPr>
          <p:cNvPr id="2503" name="Google Shape;2503;p254"/>
          <p:cNvSpPr txBox="1"/>
          <p:nvPr>
            <p:ph type="title"/>
          </p:nvPr>
        </p:nvSpPr>
        <p:spPr>
          <a:xfrm>
            <a:off x="447800" y="391325"/>
            <a:ext cx="4250100" cy="7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Capabilities in OmniServe AI</a:t>
            </a:r>
            <a:endParaRPr/>
          </a:p>
        </p:txBody>
      </p:sp>
      <p:sp>
        <p:nvSpPr>
          <p:cNvPr id="2504" name="Google Shape;2504;p254"/>
          <p:cNvSpPr txBox="1"/>
          <p:nvPr>
            <p:ph idx="1" type="subTitle"/>
          </p:nvPr>
        </p:nvSpPr>
        <p:spPr>
          <a:xfrm>
            <a:off x="447800" y="1983375"/>
            <a:ext cx="4250100" cy="23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🧠 Gemini AI-powered chatbot for natural language understanding and intelligent responses.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📄 Document Parsing: Extracts information from PDFs and CSVs (restaurant menus, doctor schedules).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🎤 Voice-to-Text Processing: Allows users to interact via voice commands.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/>
              <a:t>📷 Image Recognition: Reads menu images and prescriptions, extracting relevant details for processing.</a:t>
            </a:r>
            <a:endParaRPr sz="13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350"/>
              <a:t>📊 Smart Data Analysis: Learns user preferences over time to enhance recommendations.</a:t>
            </a:r>
            <a:endParaRPr sz="1350"/>
          </a:p>
        </p:txBody>
      </p:sp>
      <p:pic>
        <p:nvPicPr>
          <p:cNvPr id="2505" name="Google Shape;2505;p254"/>
          <p:cNvPicPr preferRelativeResize="0"/>
          <p:nvPr/>
        </p:nvPicPr>
        <p:blipFill rotWithShape="1">
          <a:blip r:embed="rId4">
            <a:alphaModFix/>
          </a:blip>
          <a:srcRect b="0" l="56840" r="0" t="0"/>
          <a:stretch/>
        </p:blipFill>
        <p:spPr>
          <a:xfrm>
            <a:off x="5760287" y="296075"/>
            <a:ext cx="2777719" cy="46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255"/>
          <p:cNvSpPr txBox="1"/>
          <p:nvPr>
            <p:ph idx="1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Restaurant Online Ordering System:</a:t>
            </a:r>
            <a:endParaRPr/>
          </a:p>
        </p:txBody>
      </p:sp>
      <p:sp>
        <p:nvSpPr>
          <p:cNvPr id="2511" name="Google Shape;2511;p255"/>
          <p:cNvSpPr txBox="1"/>
          <p:nvPr>
            <p:ph idx="2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🍽️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Users can ask: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"What gluten-free dishes do you offer?" → AI filters and provides menu options.</a:t>
            </a:r>
            <a:br>
              <a:rPr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latin typeface="Arial"/>
                <a:ea typeface="Arial"/>
                <a:cs typeface="Arial"/>
                <a:sym typeface="Arial"/>
              </a:rPr>
              <a:t>🍽️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Users can upload: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menu image or PDF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, and AI extracts dish details.</a:t>
            </a:r>
            <a:br>
              <a:rPr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latin typeface="Arial"/>
                <a:ea typeface="Arial"/>
                <a:cs typeface="Arial"/>
                <a:sym typeface="Arial"/>
              </a:rPr>
              <a:t>🍽️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Users can place an order: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AI suggests combos based on past orders and preferences.</a:t>
            </a:r>
            <a:br>
              <a:rPr lang="en" sz="1300">
                <a:latin typeface="Arial"/>
                <a:ea typeface="Arial"/>
                <a:cs typeface="Arial"/>
                <a:sym typeface="Arial"/>
              </a:rPr>
            </a:br>
            <a:r>
              <a:rPr lang="en" sz="1300">
                <a:latin typeface="Arial"/>
                <a:ea typeface="Arial"/>
                <a:cs typeface="Arial"/>
                <a:sym typeface="Arial"/>
              </a:rPr>
              <a:t>🍽️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Order Tracking:</a:t>
            </a:r>
            <a:r>
              <a:rPr lang="en" sz="1300">
                <a:latin typeface="Arial"/>
                <a:ea typeface="Arial"/>
                <a:cs typeface="Arial"/>
                <a:sym typeface="Arial"/>
              </a:rPr>
              <a:t> Users receive updates on estimated preparation &amp; delivery time.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🍽️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And Much More …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12" name="Google Shape;2512;p255"/>
          <p:cNvSpPr txBox="1"/>
          <p:nvPr>
            <p:ph idx="3" type="subTitle"/>
          </p:nvPr>
        </p:nvSpPr>
        <p:spPr>
          <a:xfrm>
            <a:off x="5026500" y="1677650"/>
            <a:ext cx="3755400" cy="6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For Clinic Appointment Booking System</a:t>
            </a:r>
            <a:endParaRPr/>
          </a:p>
        </p:txBody>
      </p:sp>
      <p:sp>
        <p:nvSpPr>
          <p:cNvPr id="2513" name="Google Shape;2513;p255"/>
          <p:cNvSpPr txBox="1"/>
          <p:nvPr>
            <p:ph idx="4" type="body"/>
          </p:nvPr>
        </p:nvSpPr>
        <p:spPr>
          <a:xfrm>
            <a:off x="4931250" y="2325425"/>
            <a:ext cx="4117500" cy="26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50">
                <a:latin typeface="Arial"/>
                <a:ea typeface="Arial"/>
                <a:cs typeface="Arial"/>
                <a:sym typeface="Arial"/>
              </a:rPr>
              <a:t>🏥 </a:t>
            </a:r>
            <a:r>
              <a:rPr b="1" lang="en" sz="1250">
                <a:latin typeface="Arial"/>
                <a:ea typeface="Arial"/>
                <a:cs typeface="Arial"/>
                <a:sym typeface="Arial"/>
              </a:rPr>
              <a:t>Users can ask:</a:t>
            </a:r>
            <a:r>
              <a:rPr lang="en" sz="1250">
                <a:latin typeface="Arial"/>
                <a:ea typeface="Arial"/>
                <a:cs typeface="Arial"/>
                <a:sym typeface="Arial"/>
              </a:rPr>
              <a:t> "Which doctors are available on March 25?" → AI fetches doctor schedules.</a:t>
            </a:r>
            <a:endParaRPr sz="1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50">
                <a:latin typeface="Arial"/>
                <a:ea typeface="Arial"/>
                <a:cs typeface="Arial"/>
                <a:sym typeface="Arial"/>
              </a:rPr>
              <a:t>🏥 </a:t>
            </a:r>
            <a:r>
              <a:rPr b="1" lang="en" sz="1250">
                <a:latin typeface="Arial"/>
                <a:ea typeface="Arial"/>
                <a:cs typeface="Arial"/>
                <a:sym typeface="Arial"/>
              </a:rPr>
              <a:t>Users can upload:</a:t>
            </a:r>
            <a:r>
              <a:rPr lang="en" sz="1250"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b="1" lang="en" sz="1250">
                <a:latin typeface="Arial"/>
                <a:ea typeface="Arial"/>
                <a:cs typeface="Arial"/>
                <a:sym typeface="Arial"/>
              </a:rPr>
              <a:t>doctor availability CSV</a:t>
            </a:r>
            <a:r>
              <a:rPr lang="en" sz="1250">
                <a:latin typeface="Arial"/>
                <a:ea typeface="Arial"/>
                <a:cs typeface="Arial"/>
                <a:sym typeface="Arial"/>
              </a:rPr>
              <a:t>, and AI updates the system accordingly.</a:t>
            </a:r>
            <a:endParaRPr sz="1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50">
                <a:latin typeface="Arial"/>
                <a:ea typeface="Arial"/>
                <a:cs typeface="Arial"/>
                <a:sym typeface="Arial"/>
              </a:rPr>
              <a:t>🏥 </a:t>
            </a:r>
            <a:r>
              <a:rPr b="1" lang="en" sz="1250">
                <a:latin typeface="Arial"/>
                <a:ea typeface="Arial"/>
                <a:cs typeface="Arial"/>
                <a:sym typeface="Arial"/>
              </a:rPr>
              <a:t>Users can provide symptoms:</a:t>
            </a:r>
            <a:r>
              <a:rPr lang="en" sz="1250">
                <a:latin typeface="Arial"/>
                <a:ea typeface="Arial"/>
                <a:cs typeface="Arial"/>
                <a:sym typeface="Arial"/>
              </a:rPr>
              <a:t> "I have a fever and body pain" → AI recommends a General Physician.</a:t>
            </a:r>
            <a:endParaRPr sz="1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50">
                <a:latin typeface="Arial"/>
                <a:ea typeface="Arial"/>
                <a:cs typeface="Arial"/>
                <a:sym typeface="Arial"/>
              </a:rPr>
              <a:t>🏥 </a:t>
            </a:r>
            <a:r>
              <a:rPr b="1" lang="en" sz="1250">
                <a:latin typeface="Arial"/>
                <a:ea typeface="Arial"/>
                <a:cs typeface="Arial"/>
                <a:sym typeface="Arial"/>
              </a:rPr>
              <a:t>Urgency Detection:</a:t>
            </a:r>
            <a:r>
              <a:rPr lang="en" sz="1250">
                <a:latin typeface="Arial"/>
                <a:ea typeface="Arial"/>
                <a:cs typeface="Arial"/>
                <a:sym typeface="Arial"/>
              </a:rPr>
              <a:t> AI prioritizes emergency cases, suggesting immediate consultation or emergency care.</a:t>
            </a:r>
            <a:endParaRPr sz="12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None/>
            </a:pPr>
            <a:r>
              <a:rPr b="1" lang="en" sz="1250">
                <a:latin typeface="Arial"/>
                <a:ea typeface="Arial"/>
                <a:cs typeface="Arial"/>
                <a:sym typeface="Arial"/>
              </a:rPr>
              <a:t>🏥 And Much More …</a:t>
            </a:r>
            <a:endParaRPr b="1" sz="12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4" name="Google Shape;2514;p255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Restaurant &amp; Clinic Use Case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ducational Games #4">
  <a:themeElements>
    <a:clrScheme name="Simple Light">
      <a:dk1>
        <a:srgbClr val="FFA38F"/>
      </a:dk1>
      <a:lt1>
        <a:srgbClr val="631212"/>
      </a:lt1>
      <a:dk2>
        <a:srgbClr val="FFFFFF"/>
      </a:dk2>
      <a:lt2>
        <a:srgbClr val="DDDDD8"/>
      </a:lt2>
      <a:accent1>
        <a:srgbClr val="2F4550"/>
      </a:accent1>
      <a:accent2>
        <a:srgbClr val="586F7C"/>
      </a:accent2>
      <a:accent3>
        <a:srgbClr val="9AC4F8"/>
      </a:accent3>
      <a:accent4>
        <a:srgbClr val="FFFECB"/>
      </a:accent4>
      <a:accent5>
        <a:srgbClr val="638475"/>
      </a:accent5>
      <a:accent6>
        <a:srgbClr val="635380"/>
      </a:accent6>
      <a:hlink>
        <a:srgbClr val="FFA38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esson 2">
  <a:themeElements>
    <a:clrScheme name="Simple Light">
      <a:dk1>
        <a:srgbClr val="000000"/>
      </a:dk1>
      <a:lt1>
        <a:srgbClr val="F4F3F0"/>
      </a:lt1>
      <a:dk2>
        <a:srgbClr val="FFC700"/>
      </a:dk2>
      <a:lt2>
        <a:srgbClr val="0EAA57"/>
      </a:lt2>
      <a:accent1>
        <a:srgbClr val="349EEA"/>
      </a:accent1>
      <a:accent2>
        <a:srgbClr val="C6B9FF"/>
      </a:accent2>
      <a:accent3>
        <a:srgbClr val="F66F6F"/>
      </a:accent3>
      <a:accent4>
        <a:srgbClr val="8E7CC3"/>
      </a:accent4>
      <a:accent5>
        <a:srgbClr val="FFE599"/>
      </a:accent5>
      <a:accent6>
        <a:srgbClr val="A4C2F4"/>
      </a:accent6>
      <a:hlink>
        <a:srgbClr val="FFC7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Assignment #1">
  <a:themeElements>
    <a:clrScheme name="Simple Light">
      <a:dk1>
        <a:srgbClr val="590D22"/>
      </a:dk1>
      <a:lt1>
        <a:srgbClr val="FFF0F3"/>
      </a:lt1>
      <a:dk2>
        <a:srgbClr val="E9395D"/>
      </a:dk2>
      <a:lt2>
        <a:srgbClr val="590D22"/>
      </a:lt2>
      <a:accent1>
        <a:srgbClr val="23869E"/>
      </a:accent1>
      <a:accent2>
        <a:srgbClr val="0D4B59"/>
      </a:accent2>
      <a:accent3>
        <a:srgbClr val="F0FBFF"/>
      </a:accent3>
      <a:accent4>
        <a:srgbClr val="A67C27"/>
      </a:accent4>
      <a:accent5>
        <a:srgbClr val="2D2107"/>
      </a:accent5>
      <a:accent6>
        <a:srgbClr val="FFFBF0"/>
      </a:accent6>
      <a:hlink>
        <a:srgbClr val="590D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Marketing Plan">
  <a:themeElements>
    <a:clrScheme name="Simple Light">
      <a:dk1>
        <a:srgbClr val="1D1D1D"/>
      </a:dk1>
      <a:lt1>
        <a:srgbClr val="FFFFFF"/>
      </a:lt1>
      <a:dk2>
        <a:srgbClr val="ECC015"/>
      </a:dk2>
      <a:lt2>
        <a:srgbClr val="B54125"/>
      </a:lt2>
      <a:accent1>
        <a:srgbClr val="6F6F6F"/>
      </a:accent1>
      <a:accent2>
        <a:srgbClr val="F3F3F3"/>
      </a:accent2>
      <a:accent3>
        <a:srgbClr val="1F2124"/>
      </a:accent3>
      <a:accent4>
        <a:srgbClr val="6AA84F"/>
      </a:accent4>
      <a:accent5>
        <a:srgbClr val="E69138"/>
      </a:accent5>
      <a:accent6>
        <a:srgbClr val="0B5394"/>
      </a:accent6>
      <a:hlink>
        <a:srgbClr val="B541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Assignment #2">
  <a:themeElements>
    <a:clrScheme name="Simple Light">
      <a:dk1>
        <a:srgbClr val="000000"/>
      </a:dk1>
      <a:lt1>
        <a:srgbClr val="FCF9F6"/>
      </a:lt1>
      <a:dk2>
        <a:srgbClr val="DE7E5D"/>
      </a:dk2>
      <a:lt2>
        <a:srgbClr val="FFB185"/>
      </a:lt2>
      <a:accent1>
        <a:srgbClr val="FFE5D6"/>
      </a:accent1>
      <a:accent2>
        <a:srgbClr val="FFCCAF"/>
      </a:accent2>
      <a:accent3>
        <a:srgbClr val="CAF0F8"/>
      </a:accent3>
      <a:accent4>
        <a:srgbClr val="00B4D8"/>
      </a:accent4>
      <a:accent5>
        <a:srgbClr val="0077B6"/>
      </a:accent5>
      <a:accent6>
        <a:srgbClr val="03045E"/>
      </a:accent6>
      <a:hlink>
        <a:srgbClr val="001D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